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63" r:id="rId5"/>
    <p:sldId id="274" r:id="rId6"/>
    <p:sldId id="273" r:id="rId7"/>
    <p:sldId id="265" r:id="rId8"/>
    <p:sldId id="268" r:id="rId9"/>
    <p:sldId id="266" r:id="rId10"/>
    <p:sldId id="267" r:id="rId11"/>
    <p:sldId id="276" r:id="rId12"/>
    <p:sldId id="271" r:id="rId13"/>
    <p:sldId id="275" r:id="rId14"/>
    <p:sldId id="278" r:id="rId15"/>
    <p:sldId id="269" r:id="rId16"/>
    <p:sldId id="262" r:id="rId17"/>
    <p:sldId id="277" r:id="rId18"/>
    <p:sldId id="264" r:id="rId19"/>
    <p:sldId id="25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nny Tennian" initials="PT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CF418B"/>
    <a:srgbClr val="F85842"/>
    <a:srgbClr val="F88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FD181-C04C-4AC2-AB10-7DB45247A80C}" v="153" dt="2020-05-05T11:36:31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1" autoAdjust="0"/>
    <p:restoredTop sz="94660"/>
  </p:normalViewPr>
  <p:slideViewPr>
    <p:cSldViewPr snapToGrid="0">
      <p:cViewPr>
        <p:scale>
          <a:sx n="76" d="100"/>
          <a:sy n="76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y Tennian" userId="41dc2a6392a7c706" providerId="LiveId" clId="{2CBFD181-C04C-4AC2-AB10-7DB45247A80C}"/>
    <pc:docChg chg="undo custSel mod addSld delSld modSld sldOrd modMainMaster">
      <pc:chgData name="Penny Tennian" userId="41dc2a6392a7c706" providerId="LiveId" clId="{2CBFD181-C04C-4AC2-AB10-7DB45247A80C}" dt="2020-05-05T11:36:31.850" v="3857"/>
      <pc:docMkLst>
        <pc:docMk/>
      </pc:docMkLst>
      <pc:sldChg chg="modSp modTransition">
        <pc:chgData name="Penny Tennian" userId="41dc2a6392a7c706" providerId="LiveId" clId="{2CBFD181-C04C-4AC2-AB10-7DB45247A80C}" dt="2020-04-30T17:24:53.279" v="2853" actId="14100"/>
        <pc:sldMkLst>
          <pc:docMk/>
          <pc:sldMk cId="1500700739" sldId="256"/>
        </pc:sldMkLst>
        <pc:spChg chg="mod">
          <ac:chgData name="Penny Tennian" userId="41dc2a6392a7c706" providerId="LiveId" clId="{2CBFD181-C04C-4AC2-AB10-7DB45247A80C}" dt="2020-04-28T22:23:44.544" v="443" actId="20577"/>
          <ac:spMkLst>
            <pc:docMk/>
            <pc:sldMk cId="1500700739" sldId="256"/>
            <ac:spMk id="3" creationId="{0FCE7FAC-03DE-4F15-A569-8A4F50D5E17B}"/>
          </ac:spMkLst>
        </pc:spChg>
        <pc:spChg chg="mod">
          <ac:chgData name="Penny Tennian" userId="41dc2a6392a7c706" providerId="LiveId" clId="{2CBFD181-C04C-4AC2-AB10-7DB45247A80C}" dt="2020-04-30T17:24:53.279" v="2853" actId="14100"/>
          <ac:spMkLst>
            <pc:docMk/>
            <pc:sldMk cId="1500700739" sldId="256"/>
            <ac:spMk id="4" creationId="{79130EF3-2289-4B55-9AF6-41790F40CFCF}"/>
          </ac:spMkLst>
        </pc:spChg>
      </pc:sldChg>
      <pc:sldChg chg="modSp modTransition">
        <pc:chgData name="Penny Tennian" userId="41dc2a6392a7c706" providerId="LiveId" clId="{2CBFD181-C04C-4AC2-AB10-7DB45247A80C}" dt="2020-05-01T13:39:46.982" v="3047" actId="1076"/>
        <pc:sldMkLst>
          <pc:docMk/>
          <pc:sldMk cId="2933696199" sldId="258"/>
        </pc:sldMkLst>
        <pc:spChg chg="mod">
          <ac:chgData name="Penny Tennian" userId="41dc2a6392a7c706" providerId="LiveId" clId="{2CBFD181-C04C-4AC2-AB10-7DB45247A80C}" dt="2020-05-01T13:39:46.982" v="3047" actId="1076"/>
          <ac:spMkLst>
            <pc:docMk/>
            <pc:sldMk cId="2933696199" sldId="258"/>
            <ac:spMk id="3" creationId="{C361023C-626C-4794-A3A7-0183C46E1F84}"/>
          </ac:spMkLst>
        </pc:spChg>
        <pc:spChg chg="mod">
          <ac:chgData name="Penny Tennian" userId="41dc2a6392a7c706" providerId="LiveId" clId="{2CBFD181-C04C-4AC2-AB10-7DB45247A80C}" dt="2020-05-01T13:39:42.682" v="3045" actId="14100"/>
          <ac:spMkLst>
            <pc:docMk/>
            <pc:sldMk cId="2933696199" sldId="258"/>
            <ac:spMk id="4" creationId="{F1813904-9638-4FCA-914F-CD4CF204A9A2}"/>
          </ac:spMkLst>
        </pc:spChg>
      </pc:sldChg>
      <pc:sldChg chg="addSp delSp modSp ord modTransition">
        <pc:chgData name="Penny Tennian" userId="41dc2a6392a7c706" providerId="LiveId" clId="{2CBFD181-C04C-4AC2-AB10-7DB45247A80C}" dt="2020-05-01T13:22:15.162" v="3009"/>
        <pc:sldMkLst>
          <pc:docMk/>
          <pc:sldMk cId="610786054" sldId="259"/>
        </pc:sldMkLst>
        <pc:spChg chg="mod">
          <ac:chgData name="Penny Tennian" userId="41dc2a6392a7c706" providerId="LiveId" clId="{2CBFD181-C04C-4AC2-AB10-7DB45247A80C}" dt="2020-04-29T21:19:15.195" v="485" actId="14100"/>
          <ac:spMkLst>
            <pc:docMk/>
            <pc:sldMk cId="610786054" sldId="259"/>
            <ac:spMk id="2" creationId="{09667096-008A-4E41-8CDF-DCD7FFF46FB4}"/>
          </ac:spMkLst>
        </pc:spChg>
        <pc:spChg chg="mod">
          <ac:chgData name="Penny Tennian" userId="41dc2a6392a7c706" providerId="LiveId" clId="{2CBFD181-C04C-4AC2-AB10-7DB45247A80C}" dt="2020-04-29T21:21:12.660" v="505" actId="20577"/>
          <ac:spMkLst>
            <pc:docMk/>
            <pc:sldMk cId="610786054" sldId="259"/>
            <ac:spMk id="4" creationId="{F714D3FE-A8D7-4E1D-9C18-187E91628E68}"/>
          </ac:spMkLst>
        </pc:spChg>
        <pc:spChg chg="add del mod">
          <ac:chgData name="Penny Tennian" userId="41dc2a6392a7c706" providerId="LiveId" clId="{2CBFD181-C04C-4AC2-AB10-7DB45247A80C}" dt="2020-04-29T21:19:55.205" v="494" actId="21"/>
          <ac:spMkLst>
            <pc:docMk/>
            <pc:sldMk cId="610786054" sldId="259"/>
            <ac:spMk id="5" creationId="{41FD33F1-1724-4E14-A350-952C2E5CAD1A}"/>
          </ac:spMkLst>
        </pc:spChg>
        <pc:spChg chg="mod">
          <ac:chgData name="Penny Tennian" userId="41dc2a6392a7c706" providerId="LiveId" clId="{2CBFD181-C04C-4AC2-AB10-7DB45247A80C}" dt="2020-04-29T21:20:04.416" v="497" actId="14100"/>
          <ac:spMkLst>
            <pc:docMk/>
            <pc:sldMk cId="610786054" sldId="259"/>
            <ac:spMk id="40" creationId="{1C9B6608-9DC5-4E15-901C-2949A4FB8F3D}"/>
          </ac:spMkLst>
        </pc:spChg>
        <pc:picChg chg="del mod">
          <ac:chgData name="Penny Tennian" userId="41dc2a6392a7c706" providerId="LiveId" clId="{2CBFD181-C04C-4AC2-AB10-7DB45247A80C}" dt="2020-04-29T21:19:05.565" v="483" actId="21"/>
          <ac:picMkLst>
            <pc:docMk/>
            <pc:sldMk cId="610786054" sldId="259"/>
            <ac:picMk id="6" creationId="{A9EA5BD4-A711-4126-9803-96A45DBF32D8}"/>
          </ac:picMkLst>
        </pc:picChg>
        <pc:picChg chg="add mod">
          <ac:chgData name="Penny Tennian" userId="41dc2a6392a7c706" providerId="LiveId" clId="{2CBFD181-C04C-4AC2-AB10-7DB45247A80C}" dt="2020-04-29T21:19:02.935" v="482" actId="1076"/>
          <ac:picMkLst>
            <pc:docMk/>
            <pc:sldMk cId="610786054" sldId="259"/>
            <ac:picMk id="38" creationId="{5C634A56-2346-49E3-8800-0EE13ACD4D88}"/>
          </ac:picMkLst>
        </pc:picChg>
      </pc:sldChg>
      <pc:sldChg chg="modSp modTransition">
        <pc:chgData name="Penny Tennian" userId="41dc2a6392a7c706" providerId="LiveId" clId="{2CBFD181-C04C-4AC2-AB10-7DB45247A80C}" dt="2020-05-01T13:36:17.051" v="3026" actId="14100"/>
        <pc:sldMkLst>
          <pc:docMk/>
          <pc:sldMk cId="577386610" sldId="260"/>
        </pc:sldMkLst>
        <pc:spChg chg="mod">
          <ac:chgData name="Penny Tennian" userId="41dc2a6392a7c706" providerId="LiveId" clId="{2CBFD181-C04C-4AC2-AB10-7DB45247A80C}" dt="2020-05-01T13:36:17.051" v="3026" actId="14100"/>
          <ac:spMkLst>
            <pc:docMk/>
            <pc:sldMk cId="577386610" sldId="260"/>
            <ac:spMk id="7" creationId="{872EEDBE-53D4-4680-9040-30AC5C76B239}"/>
          </ac:spMkLst>
        </pc:spChg>
      </pc:sldChg>
      <pc:sldChg chg="modSp modTransition">
        <pc:chgData name="Penny Tennian" userId="41dc2a6392a7c706" providerId="LiveId" clId="{2CBFD181-C04C-4AC2-AB10-7DB45247A80C}" dt="2020-05-01T22:47:13.925" v="3092" actId="20577"/>
        <pc:sldMkLst>
          <pc:docMk/>
          <pc:sldMk cId="986327395" sldId="262"/>
        </pc:sldMkLst>
        <pc:spChg chg="mod">
          <ac:chgData name="Penny Tennian" userId="41dc2a6392a7c706" providerId="LiveId" clId="{2CBFD181-C04C-4AC2-AB10-7DB45247A80C}" dt="2020-05-01T22:47:13.925" v="3092" actId="20577"/>
          <ac:spMkLst>
            <pc:docMk/>
            <pc:sldMk cId="986327395" sldId="262"/>
            <ac:spMk id="2" creationId="{224CEA22-FDBD-4D78-9421-D984BEC7B88D}"/>
          </ac:spMkLst>
        </pc:spChg>
        <pc:spChg chg="mod">
          <ac:chgData name="Penny Tennian" userId="41dc2a6392a7c706" providerId="LiveId" clId="{2CBFD181-C04C-4AC2-AB10-7DB45247A80C}" dt="2020-04-30T17:10:57.271" v="2847" actId="14100"/>
          <ac:spMkLst>
            <pc:docMk/>
            <pc:sldMk cId="986327395" sldId="262"/>
            <ac:spMk id="7" creationId="{8904D27E-555F-4D60-B543-410F5AC721A1}"/>
          </ac:spMkLst>
        </pc:spChg>
      </pc:sldChg>
      <pc:sldChg chg="modSp modTransition">
        <pc:chgData name="Penny Tennian" userId="41dc2a6392a7c706" providerId="LiveId" clId="{2CBFD181-C04C-4AC2-AB10-7DB45247A80C}" dt="2020-05-02T14:05:09.369" v="3800" actId="20577"/>
        <pc:sldMkLst>
          <pc:docMk/>
          <pc:sldMk cId="3052846658" sldId="263"/>
        </pc:sldMkLst>
        <pc:spChg chg="mod">
          <ac:chgData name="Penny Tennian" userId="41dc2a6392a7c706" providerId="LiveId" clId="{2CBFD181-C04C-4AC2-AB10-7DB45247A80C}" dt="2020-05-01T13:40:32.878" v="3054" actId="14100"/>
          <ac:spMkLst>
            <pc:docMk/>
            <pc:sldMk cId="3052846658" sldId="263"/>
            <ac:spMk id="2" creationId="{1F8E7D09-5F10-40D8-ACF2-BA5F0DD35A85}"/>
          </ac:spMkLst>
        </pc:spChg>
        <pc:spChg chg="mod">
          <ac:chgData name="Penny Tennian" userId="41dc2a6392a7c706" providerId="LiveId" clId="{2CBFD181-C04C-4AC2-AB10-7DB45247A80C}" dt="2020-05-02T14:05:09.369" v="3800" actId="20577"/>
          <ac:spMkLst>
            <pc:docMk/>
            <pc:sldMk cId="3052846658" sldId="263"/>
            <ac:spMk id="4" creationId="{D7C9D572-6FD5-467C-B3A6-16AD1E004B5E}"/>
          </ac:spMkLst>
        </pc:spChg>
      </pc:sldChg>
      <pc:sldChg chg="addSp delSp modSp modTransition">
        <pc:chgData name="Penny Tennian" userId="41dc2a6392a7c706" providerId="LiveId" clId="{2CBFD181-C04C-4AC2-AB10-7DB45247A80C}" dt="2020-04-30T17:06:34.495" v="2804" actId="14100"/>
        <pc:sldMkLst>
          <pc:docMk/>
          <pc:sldMk cId="4223333819" sldId="264"/>
        </pc:sldMkLst>
        <pc:spChg chg="mod">
          <ac:chgData name="Penny Tennian" userId="41dc2a6392a7c706" providerId="LiveId" clId="{2CBFD181-C04C-4AC2-AB10-7DB45247A80C}" dt="2020-04-30T17:06:34.495" v="2804" actId="14100"/>
          <ac:spMkLst>
            <pc:docMk/>
            <pc:sldMk cId="4223333819" sldId="264"/>
            <ac:spMk id="6" creationId="{DDA71194-82F9-4C92-8934-0FB5958B56CE}"/>
          </ac:spMkLst>
        </pc:spChg>
        <pc:graphicFrameChg chg="add del mod modGraphic">
          <ac:chgData name="Penny Tennian" userId="41dc2a6392a7c706" providerId="LiveId" clId="{2CBFD181-C04C-4AC2-AB10-7DB45247A80C}" dt="2020-04-30T15:53:56.899" v="1058" actId="21"/>
          <ac:graphicFrameMkLst>
            <pc:docMk/>
            <pc:sldMk cId="4223333819" sldId="264"/>
            <ac:graphicFrameMk id="4" creationId="{2A1FACCB-334A-4DD1-B069-90D42614563F}"/>
          </ac:graphicFrameMkLst>
        </pc:graphicFrameChg>
      </pc:sldChg>
      <pc:sldChg chg="modSp ord modTransition">
        <pc:chgData name="Penny Tennian" userId="41dc2a6392a7c706" providerId="LiveId" clId="{2CBFD181-C04C-4AC2-AB10-7DB45247A80C}" dt="2020-04-30T16:21:33.747" v="1817" actId="1076"/>
        <pc:sldMkLst>
          <pc:docMk/>
          <pc:sldMk cId="1429592795" sldId="265"/>
        </pc:sldMkLst>
        <pc:spChg chg="mod">
          <ac:chgData name="Penny Tennian" userId="41dc2a6392a7c706" providerId="LiveId" clId="{2CBFD181-C04C-4AC2-AB10-7DB45247A80C}" dt="2020-04-30T16:02:06.645" v="1180" actId="20577"/>
          <ac:spMkLst>
            <pc:docMk/>
            <pc:sldMk cId="1429592795" sldId="265"/>
            <ac:spMk id="2" creationId="{86D7DDD7-7766-4150-AC6A-6B101056F486}"/>
          </ac:spMkLst>
        </pc:spChg>
        <pc:spChg chg="mod">
          <ac:chgData name="Penny Tennian" userId="41dc2a6392a7c706" providerId="LiveId" clId="{2CBFD181-C04C-4AC2-AB10-7DB45247A80C}" dt="2020-04-30T16:21:33.747" v="1817" actId="1076"/>
          <ac:spMkLst>
            <pc:docMk/>
            <pc:sldMk cId="1429592795" sldId="265"/>
            <ac:spMk id="9" creationId="{E6ADF838-8182-42C2-A967-C84A201514D6}"/>
          </ac:spMkLst>
        </pc:spChg>
        <pc:picChg chg="mod">
          <ac:chgData name="Penny Tennian" userId="41dc2a6392a7c706" providerId="LiveId" clId="{2CBFD181-C04C-4AC2-AB10-7DB45247A80C}" dt="2020-04-30T15:59:47.286" v="1138" actId="1076"/>
          <ac:picMkLst>
            <pc:docMk/>
            <pc:sldMk cId="1429592795" sldId="265"/>
            <ac:picMk id="5" creationId="{81ECADFF-410B-4F26-A6DA-0C412487FEFF}"/>
          </ac:picMkLst>
        </pc:picChg>
        <pc:picChg chg="mod">
          <ac:chgData name="Penny Tennian" userId="41dc2a6392a7c706" providerId="LiveId" clId="{2CBFD181-C04C-4AC2-AB10-7DB45247A80C}" dt="2020-04-30T16:20:49.947" v="1811" actId="14100"/>
          <ac:picMkLst>
            <pc:docMk/>
            <pc:sldMk cId="1429592795" sldId="265"/>
            <ac:picMk id="8" creationId="{84E7669E-246F-4954-B1B9-D5D8A6AEDB2D}"/>
          </ac:picMkLst>
        </pc:picChg>
      </pc:sldChg>
      <pc:sldChg chg="modSp ord modTransition">
        <pc:chgData name="Penny Tennian" userId="41dc2a6392a7c706" providerId="LiveId" clId="{2CBFD181-C04C-4AC2-AB10-7DB45247A80C}" dt="2020-05-02T14:12:20.181" v="3841"/>
        <pc:sldMkLst>
          <pc:docMk/>
          <pc:sldMk cId="1061255143" sldId="266"/>
        </pc:sldMkLst>
        <pc:spChg chg="mod">
          <ac:chgData name="Penny Tennian" userId="41dc2a6392a7c706" providerId="LiveId" clId="{2CBFD181-C04C-4AC2-AB10-7DB45247A80C}" dt="2020-04-30T17:07:04.165" v="2810" actId="14100"/>
          <ac:spMkLst>
            <pc:docMk/>
            <pc:sldMk cId="1061255143" sldId="266"/>
            <ac:spMk id="9" creationId="{1686459D-3FE4-43A7-9B05-1E549116327C}"/>
          </ac:spMkLst>
        </pc:spChg>
      </pc:sldChg>
      <pc:sldChg chg="modSp ord modTransition">
        <pc:chgData name="Penny Tennian" userId="41dc2a6392a7c706" providerId="LiveId" clId="{2CBFD181-C04C-4AC2-AB10-7DB45247A80C}" dt="2020-05-02T14:12:35.054" v="3843"/>
        <pc:sldMkLst>
          <pc:docMk/>
          <pc:sldMk cId="182900260" sldId="267"/>
        </pc:sldMkLst>
        <pc:spChg chg="mod">
          <ac:chgData name="Penny Tennian" userId="41dc2a6392a7c706" providerId="LiveId" clId="{2CBFD181-C04C-4AC2-AB10-7DB45247A80C}" dt="2020-05-01T13:42:04.732" v="3060" actId="14100"/>
          <ac:spMkLst>
            <pc:docMk/>
            <pc:sldMk cId="182900260" sldId="267"/>
            <ac:spMk id="9" creationId="{00FB3806-7007-4A94-BA9B-D4D6D5E9F874}"/>
          </ac:spMkLst>
        </pc:spChg>
        <pc:spChg chg="mod">
          <ac:chgData name="Penny Tennian" userId="41dc2a6392a7c706" providerId="LiveId" clId="{2CBFD181-C04C-4AC2-AB10-7DB45247A80C}" dt="2020-04-28T20:41:41.749" v="49" actId="20577"/>
          <ac:spMkLst>
            <pc:docMk/>
            <pc:sldMk cId="182900260" sldId="267"/>
            <ac:spMk id="10" creationId="{4A718793-5470-43BB-ADA7-307A3DEB1B19}"/>
          </ac:spMkLst>
        </pc:spChg>
        <pc:picChg chg="mod">
          <ac:chgData name="Penny Tennian" userId="41dc2a6392a7c706" providerId="LiveId" clId="{2CBFD181-C04C-4AC2-AB10-7DB45247A80C}" dt="2020-04-30T17:05:42.129" v="2792" actId="1076"/>
          <ac:picMkLst>
            <pc:docMk/>
            <pc:sldMk cId="182900260" sldId="267"/>
            <ac:picMk id="6" creationId="{E5E735EE-0A24-48B3-BB57-8ED4AD72D531}"/>
          </ac:picMkLst>
        </pc:picChg>
      </pc:sldChg>
      <pc:sldChg chg="modSp modTransition">
        <pc:chgData name="Penny Tennian" userId="41dc2a6392a7c706" providerId="LiveId" clId="{2CBFD181-C04C-4AC2-AB10-7DB45247A80C}" dt="2020-05-02T14:08:28.131" v="3835" actId="20577"/>
        <pc:sldMkLst>
          <pc:docMk/>
          <pc:sldMk cId="2873114753" sldId="268"/>
        </pc:sldMkLst>
        <pc:spChg chg="mod">
          <ac:chgData name="Penny Tennian" userId="41dc2a6392a7c706" providerId="LiveId" clId="{2CBFD181-C04C-4AC2-AB10-7DB45247A80C}" dt="2020-05-02T14:08:28.131" v="3835" actId="20577"/>
          <ac:spMkLst>
            <pc:docMk/>
            <pc:sldMk cId="2873114753" sldId="268"/>
            <ac:spMk id="2" creationId="{462C0E4C-39B0-4455-A72F-A9B9C54727A8}"/>
          </ac:spMkLst>
        </pc:spChg>
        <pc:spChg chg="mod">
          <ac:chgData name="Penny Tennian" userId="41dc2a6392a7c706" providerId="LiveId" clId="{2CBFD181-C04C-4AC2-AB10-7DB45247A80C}" dt="2020-05-01T13:21:26.550" v="3007" actId="20577"/>
          <ac:spMkLst>
            <pc:docMk/>
            <pc:sldMk cId="2873114753" sldId="268"/>
            <ac:spMk id="4" creationId="{22E841AC-9153-450D-BF2A-6FB5A3580641}"/>
          </ac:spMkLst>
        </pc:spChg>
        <pc:spChg chg="mod">
          <ac:chgData name="Penny Tennian" userId="41dc2a6392a7c706" providerId="LiveId" clId="{2CBFD181-C04C-4AC2-AB10-7DB45247A80C}" dt="2020-04-30T16:27:06.130" v="2008" actId="1076"/>
          <ac:spMkLst>
            <pc:docMk/>
            <pc:sldMk cId="2873114753" sldId="268"/>
            <ac:spMk id="7" creationId="{8B1BB765-A495-49C8-876D-73B1D086F0F4}"/>
          </ac:spMkLst>
        </pc:spChg>
        <pc:picChg chg="mod">
          <ac:chgData name="Penny Tennian" userId="41dc2a6392a7c706" providerId="LiveId" clId="{2CBFD181-C04C-4AC2-AB10-7DB45247A80C}" dt="2020-04-30T15:44:21.742" v="857" actId="14100"/>
          <ac:picMkLst>
            <pc:docMk/>
            <pc:sldMk cId="2873114753" sldId="268"/>
            <ac:picMk id="6" creationId="{FF4FB17C-E218-4F0A-8F56-9FDBBB37995A}"/>
          </ac:picMkLst>
        </pc:picChg>
      </pc:sldChg>
      <pc:sldChg chg="modSp modTransition">
        <pc:chgData name="Penny Tennian" userId="41dc2a6392a7c706" providerId="LiveId" clId="{2CBFD181-C04C-4AC2-AB10-7DB45247A80C}" dt="2020-05-01T13:43:33.676" v="3068" actId="20577"/>
        <pc:sldMkLst>
          <pc:docMk/>
          <pc:sldMk cId="3916085740" sldId="269"/>
        </pc:sldMkLst>
        <pc:spChg chg="mod">
          <ac:chgData name="Penny Tennian" userId="41dc2a6392a7c706" providerId="LiveId" clId="{2CBFD181-C04C-4AC2-AB10-7DB45247A80C}" dt="2020-05-01T13:43:33.676" v="3068" actId="20577"/>
          <ac:spMkLst>
            <pc:docMk/>
            <pc:sldMk cId="3916085740" sldId="269"/>
            <ac:spMk id="2" creationId="{54159841-745E-4618-AC98-297BC12384E3}"/>
          </ac:spMkLst>
        </pc:spChg>
        <pc:spChg chg="mod">
          <ac:chgData name="Penny Tennian" userId="41dc2a6392a7c706" providerId="LiveId" clId="{2CBFD181-C04C-4AC2-AB10-7DB45247A80C}" dt="2020-05-01T13:38:27.874" v="3043" actId="1076"/>
          <ac:spMkLst>
            <pc:docMk/>
            <pc:sldMk cId="3916085740" sldId="269"/>
            <ac:spMk id="3" creationId="{6D0D0758-88A5-4F03-81FE-E02581A1FE29}"/>
          </ac:spMkLst>
        </pc:spChg>
      </pc:sldChg>
      <pc:sldChg chg="modSp modTransition">
        <pc:chgData name="Penny Tennian" userId="41dc2a6392a7c706" providerId="LiveId" clId="{2CBFD181-C04C-4AC2-AB10-7DB45247A80C}" dt="2020-04-30T15:45:27.259" v="863" actId="14100"/>
        <pc:sldMkLst>
          <pc:docMk/>
          <pc:sldMk cId="1886725284" sldId="270"/>
        </pc:sldMkLst>
        <pc:spChg chg="mod">
          <ac:chgData name="Penny Tennian" userId="41dc2a6392a7c706" providerId="LiveId" clId="{2CBFD181-C04C-4AC2-AB10-7DB45247A80C}" dt="2020-04-30T15:44:52.514" v="859" actId="20577"/>
          <ac:spMkLst>
            <pc:docMk/>
            <pc:sldMk cId="1886725284" sldId="270"/>
            <ac:spMk id="2" creationId="{0AE9888B-F75D-4804-AC42-7FD18FA9C0EE}"/>
          </ac:spMkLst>
        </pc:spChg>
        <pc:spChg chg="mod">
          <ac:chgData name="Penny Tennian" userId="41dc2a6392a7c706" providerId="LiveId" clId="{2CBFD181-C04C-4AC2-AB10-7DB45247A80C}" dt="2020-04-30T15:45:27.259" v="863" actId="14100"/>
          <ac:spMkLst>
            <pc:docMk/>
            <pc:sldMk cId="1886725284" sldId="270"/>
            <ac:spMk id="3" creationId="{423384F9-E908-49D6-AE22-6874DE7C23F9}"/>
          </ac:spMkLst>
        </pc:spChg>
      </pc:sldChg>
      <pc:sldChg chg="addSp delSp modSp ord modTransition">
        <pc:chgData name="Penny Tennian" userId="41dc2a6392a7c706" providerId="LiveId" clId="{2CBFD181-C04C-4AC2-AB10-7DB45247A80C}" dt="2020-05-02T01:27:48.747" v="3094"/>
        <pc:sldMkLst>
          <pc:docMk/>
          <pc:sldMk cId="30937712" sldId="271"/>
        </pc:sldMkLst>
        <pc:spChg chg="mod">
          <ac:chgData name="Penny Tennian" userId="41dc2a6392a7c706" providerId="LiveId" clId="{2CBFD181-C04C-4AC2-AB10-7DB45247A80C}" dt="2020-04-30T16:36:05.073" v="2330" actId="14100"/>
          <ac:spMkLst>
            <pc:docMk/>
            <pc:sldMk cId="30937712" sldId="271"/>
            <ac:spMk id="2" creationId="{AB40B2CB-FC11-4CD3-9B4C-58286B21AC1B}"/>
          </ac:spMkLst>
        </pc:spChg>
        <pc:spChg chg="add mod">
          <ac:chgData name="Penny Tennian" userId="41dc2a6392a7c706" providerId="LiveId" clId="{2CBFD181-C04C-4AC2-AB10-7DB45247A80C}" dt="2020-04-30T17:08:22.963" v="2821" actId="1076"/>
          <ac:spMkLst>
            <pc:docMk/>
            <pc:sldMk cId="30937712" sldId="271"/>
            <ac:spMk id="3" creationId="{AB315CA1-BACE-4D53-93E1-E95C15B279CC}"/>
          </ac:spMkLst>
        </pc:spChg>
        <pc:spChg chg="mod">
          <ac:chgData name="Penny Tennian" userId="41dc2a6392a7c706" providerId="LiveId" clId="{2CBFD181-C04C-4AC2-AB10-7DB45247A80C}" dt="2020-04-30T16:35:53.029" v="2329" actId="14100"/>
          <ac:spMkLst>
            <pc:docMk/>
            <pc:sldMk cId="30937712" sldId="271"/>
            <ac:spMk id="4" creationId="{22BB7531-BA9A-4979-A0D0-F3748A6B503F}"/>
          </ac:spMkLst>
        </pc:spChg>
        <pc:spChg chg="del">
          <ac:chgData name="Penny Tennian" userId="41dc2a6392a7c706" providerId="LiveId" clId="{2CBFD181-C04C-4AC2-AB10-7DB45247A80C}" dt="2020-04-28T22:12:43.677" v="385" actId="478"/>
          <ac:spMkLst>
            <pc:docMk/>
            <pc:sldMk cId="30937712" sldId="271"/>
            <ac:spMk id="6" creationId="{22D295B2-6997-405F-8839-97B37D560285}"/>
          </ac:spMkLst>
        </pc:spChg>
        <pc:picChg chg="mod modCrop">
          <ac:chgData name="Penny Tennian" userId="41dc2a6392a7c706" providerId="LiveId" clId="{2CBFD181-C04C-4AC2-AB10-7DB45247A80C}" dt="2020-05-01T13:46:00.029" v="3074" actId="14100"/>
          <ac:picMkLst>
            <pc:docMk/>
            <pc:sldMk cId="30937712" sldId="271"/>
            <ac:picMk id="5" creationId="{F3BB910B-91AA-4CBF-AF40-55D1F4CF92FD}"/>
          </ac:picMkLst>
        </pc:picChg>
      </pc:sldChg>
      <pc:sldChg chg="addSp delSp modSp new del mod modTransition setBg">
        <pc:chgData name="Penny Tennian" userId="41dc2a6392a7c706" providerId="LiveId" clId="{2CBFD181-C04C-4AC2-AB10-7DB45247A80C}" dt="2020-04-30T17:03:49.383" v="2765" actId="2696"/>
        <pc:sldMkLst>
          <pc:docMk/>
          <pc:sldMk cId="1307631040" sldId="272"/>
        </pc:sldMkLst>
        <pc:spChg chg="mod">
          <ac:chgData name="Penny Tennian" userId="41dc2a6392a7c706" providerId="LiveId" clId="{2CBFD181-C04C-4AC2-AB10-7DB45247A80C}" dt="2020-04-30T17:01:29.595" v="2683" actId="27636"/>
          <ac:spMkLst>
            <pc:docMk/>
            <pc:sldMk cId="1307631040" sldId="272"/>
            <ac:spMk id="2" creationId="{8CEF3E5B-A46F-4467-A245-5F92704381DE}"/>
          </ac:spMkLst>
        </pc:spChg>
        <pc:spChg chg="del mod">
          <ac:chgData name="Penny Tennian" userId="41dc2a6392a7c706" providerId="LiveId" clId="{2CBFD181-C04C-4AC2-AB10-7DB45247A80C}" dt="2020-04-28T20:54:08.741" v="80" actId="931"/>
          <ac:spMkLst>
            <pc:docMk/>
            <pc:sldMk cId="1307631040" sldId="272"/>
            <ac:spMk id="3" creationId="{1D9957BB-8630-4953-8FC6-8DB948492CFA}"/>
          </ac:spMkLst>
        </pc:spChg>
        <pc:spChg chg="mod">
          <ac:chgData name="Penny Tennian" userId="41dc2a6392a7c706" providerId="LiveId" clId="{2CBFD181-C04C-4AC2-AB10-7DB45247A80C}" dt="2020-04-30T17:02:59.278" v="2726" actId="21"/>
          <ac:spMkLst>
            <pc:docMk/>
            <pc:sldMk cId="1307631040" sldId="272"/>
            <ac:spMk id="4" creationId="{960F222F-B165-420C-92BE-AC4AB505B6DD}"/>
          </ac:spMkLst>
        </pc:spChg>
        <pc:spChg chg="add del mod">
          <ac:chgData name="Penny Tennian" userId="41dc2a6392a7c706" providerId="LiveId" clId="{2CBFD181-C04C-4AC2-AB10-7DB45247A80C}" dt="2020-04-28T20:53:01.110" v="79" actId="21"/>
          <ac:spMkLst>
            <pc:docMk/>
            <pc:sldMk cId="1307631040" sldId="272"/>
            <ac:spMk id="5" creationId="{52CE199B-F1F7-4B4D-9FB0-52AEBFC9CE47}"/>
          </ac:spMkLst>
        </pc:spChg>
        <pc:spChg chg="add del">
          <ac:chgData name="Penny Tennian" userId="41dc2a6392a7c706" providerId="LiveId" clId="{2CBFD181-C04C-4AC2-AB10-7DB45247A80C}" dt="2020-04-28T20:59:32.766" v="265" actId="21"/>
          <ac:spMkLst>
            <pc:docMk/>
            <pc:sldMk cId="1307631040" sldId="272"/>
            <ac:spMk id="8" creationId="{DFB09356-3B25-4F13-9AB1-C9198463C5D9}"/>
          </ac:spMkLst>
        </pc:spChg>
        <pc:spChg chg="add mod">
          <ac:chgData name="Penny Tennian" userId="41dc2a6392a7c706" providerId="LiveId" clId="{2CBFD181-C04C-4AC2-AB10-7DB45247A80C}" dt="2020-04-28T21:00:01.925" v="271" actId="14100"/>
          <ac:spMkLst>
            <pc:docMk/>
            <pc:sldMk cId="1307631040" sldId="272"/>
            <ac:spMk id="9" creationId="{ED5A1FB8-7EE5-42FF-894E-38D22EC6D544}"/>
          </ac:spMkLst>
        </pc:spChg>
        <pc:spChg chg="add">
          <ac:chgData name="Penny Tennian" userId="41dc2a6392a7c706" providerId="LiveId" clId="{2CBFD181-C04C-4AC2-AB10-7DB45247A80C}" dt="2020-04-28T20:56:39.703" v="167" actId="26606"/>
          <ac:spMkLst>
            <pc:docMk/>
            <pc:sldMk cId="1307631040" sldId="272"/>
            <ac:spMk id="40" creationId="{4EB21FA6-8B6A-4699-8408-91E69980018A}"/>
          </ac:spMkLst>
        </pc:spChg>
        <pc:spChg chg="add">
          <ac:chgData name="Penny Tennian" userId="41dc2a6392a7c706" providerId="LiveId" clId="{2CBFD181-C04C-4AC2-AB10-7DB45247A80C}" dt="2020-04-28T20:56:39.703" v="167" actId="26606"/>
          <ac:spMkLst>
            <pc:docMk/>
            <pc:sldMk cId="1307631040" sldId="272"/>
            <ac:spMk id="42" creationId="{664D6319-AE80-458F-A2C6-1F0351266C95}"/>
          </ac:spMkLst>
        </pc:spChg>
        <pc:spChg chg="add">
          <ac:chgData name="Penny Tennian" userId="41dc2a6392a7c706" providerId="LiveId" clId="{2CBFD181-C04C-4AC2-AB10-7DB45247A80C}" dt="2020-04-28T20:56:39.703" v="167" actId="26606"/>
          <ac:spMkLst>
            <pc:docMk/>
            <pc:sldMk cId="1307631040" sldId="272"/>
            <ac:spMk id="44" creationId="{93262980-E907-4930-9E6E-3DC2025CE757}"/>
          </ac:spMkLst>
        </pc:spChg>
        <pc:spChg chg="add">
          <ac:chgData name="Penny Tennian" userId="41dc2a6392a7c706" providerId="LiveId" clId="{2CBFD181-C04C-4AC2-AB10-7DB45247A80C}" dt="2020-04-28T20:56:39.703" v="167" actId="26606"/>
          <ac:spMkLst>
            <pc:docMk/>
            <pc:sldMk cId="1307631040" sldId="272"/>
            <ac:spMk id="46" creationId="{AFD53EBD-B361-45AD-8ABF-9270B20B4AFE}"/>
          </ac:spMkLst>
        </pc:spChg>
        <pc:spChg chg="add">
          <ac:chgData name="Penny Tennian" userId="41dc2a6392a7c706" providerId="LiveId" clId="{2CBFD181-C04C-4AC2-AB10-7DB45247A80C}" dt="2020-04-28T20:56:39.703" v="167" actId="26606"/>
          <ac:spMkLst>
            <pc:docMk/>
            <pc:sldMk cId="1307631040" sldId="272"/>
            <ac:spMk id="48" creationId="{DA1A4CE7-6399-4B37-ACE2-CFC4B4077B51}"/>
          </ac:spMkLst>
        </pc:spChg>
        <pc:grpChg chg="add">
          <ac:chgData name="Penny Tennian" userId="41dc2a6392a7c706" providerId="LiveId" clId="{2CBFD181-C04C-4AC2-AB10-7DB45247A80C}" dt="2020-04-28T20:56:39.703" v="167" actId="26606"/>
          <ac:grpSpMkLst>
            <pc:docMk/>
            <pc:sldMk cId="1307631040" sldId="272"/>
            <ac:grpSpMk id="12" creationId="{F27737A0-D7E0-4415-8E90-FD4F69E76C19}"/>
          </ac:grpSpMkLst>
        </pc:grpChg>
        <pc:grpChg chg="add">
          <ac:chgData name="Penny Tennian" userId="41dc2a6392a7c706" providerId="LiveId" clId="{2CBFD181-C04C-4AC2-AB10-7DB45247A80C}" dt="2020-04-28T20:56:39.703" v="167" actId="26606"/>
          <ac:grpSpMkLst>
            <pc:docMk/>
            <pc:sldMk cId="1307631040" sldId="272"/>
            <ac:grpSpMk id="26" creationId="{57D8AB18-1DD7-4D60-B9FA-190B47BB267A}"/>
          </ac:grpSpMkLst>
        </pc:grpChg>
        <pc:picChg chg="add mod ord modCrop">
          <ac:chgData name="Penny Tennian" userId="41dc2a6392a7c706" providerId="LiveId" clId="{2CBFD181-C04C-4AC2-AB10-7DB45247A80C}" dt="2020-04-30T16:59:31.934" v="2659" actId="1076"/>
          <ac:picMkLst>
            <pc:docMk/>
            <pc:sldMk cId="1307631040" sldId="272"/>
            <ac:picMk id="7" creationId="{2712B704-2AB6-4657-8BAE-4EFD59686757}"/>
          </ac:picMkLst>
        </pc:picChg>
      </pc:sldChg>
      <pc:sldChg chg="addSp delSp modSp new ord">
        <pc:chgData name="Penny Tennian" userId="41dc2a6392a7c706" providerId="LiveId" clId="{2CBFD181-C04C-4AC2-AB10-7DB45247A80C}" dt="2020-05-01T13:41:19.095" v="3059" actId="1076"/>
        <pc:sldMkLst>
          <pc:docMk/>
          <pc:sldMk cId="2522865757" sldId="273"/>
        </pc:sldMkLst>
        <pc:spChg chg="mod">
          <ac:chgData name="Penny Tennian" userId="41dc2a6392a7c706" providerId="LiveId" clId="{2CBFD181-C04C-4AC2-AB10-7DB45247A80C}" dt="2020-04-30T16:17:38.768" v="1793" actId="114"/>
          <ac:spMkLst>
            <pc:docMk/>
            <pc:sldMk cId="2522865757" sldId="273"/>
            <ac:spMk id="2" creationId="{E4210A51-2EEC-4FF5-AC6D-171DD7FE61B0}"/>
          </ac:spMkLst>
        </pc:spChg>
        <pc:spChg chg="del">
          <ac:chgData name="Penny Tennian" userId="41dc2a6392a7c706" providerId="LiveId" clId="{2CBFD181-C04C-4AC2-AB10-7DB45247A80C}" dt="2020-04-29T19:21:19.889" v="445" actId="931"/>
          <ac:spMkLst>
            <pc:docMk/>
            <pc:sldMk cId="2522865757" sldId="273"/>
            <ac:spMk id="3" creationId="{5487E600-E2B7-46CB-81CF-59EC033BDAC9}"/>
          </ac:spMkLst>
        </pc:spChg>
        <pc:spChg chg="mod">
          <ac:chgData name="Penny Tennian" userId="41dc2a6392a7c706" providerId="LiveId" clId="{2CBFD181-C04C-4AC2-AB10-7DB45247A80C}" dt="2020-04-30T16:16:05.772" v="1769" actId="27636"/>
          <ac:spMkLst>
            <pc:docMk/>
            <pc:sldMk cId="2522865757" sldId="273"/>
            <ac:spMk id="4" creationId="{ED5AF7C1-1846-4544-8CE4-B4F8F1A73209}"/>
          </ac:spMkLst>
        </pc:spChg>
        <pc:spChg chg="add del mod">
          <ac:chgData name="Penny Tennian" userId="41dc2a6392a7c706" providerId="LiveId" clId="{2CBFD181-C04C-4AC2-AB10-7DB45247A80C}" dt="2020-04-29T19:24:44.893" v="475" actId="21"/>
          <ac:spMkLst>
            <pc:docMk/>
            <pc:sldMk cId="2522865757" sldId="273"/>
            <ac:spMk id="10" creationId="{AC0FE539-3FD8-4365-ACB3-CBC1EAD81D29}"/>
          </ac:spMkLst>
        </pc:spChg>
        <pc:spChg chg="add mod">
          <ac:chgData name="Penny Tennian" userId="41dc2a6392a7c706" providerId="LiveId" clId="{2CBFD181-C04C-4AC2-AB10-7DB45247A80C}" dt="2020-05-01T13:41:19.095" v="3059" actId="1076"/>
          <ac:spMkLst>
            <pc:docMk/>
            <pc:sldMk cId="2522865757" sldId="273"/>
            <ac:spMk id="11" creationId="{17EEB7A3-796D-4D66-B836-646983488C80}"/>
          </ac:spMkLst>
        </pc:spChg>
        <pc:picChg chg="add del mod">
          <ac:chgData name="Penny Tennian" userId="41dc2a6392a7c706" providerId="LiveId" clId="{2CBFD181-C04C-4AC2-AB10-7DB45247A80C}" dt="2020-04-29T19:22:54.931" v="461" actId="21"/>
          <ac:picMkLst>
            <pc:docMk/>
            <pc:sldMk cId="2522865757" sldId="273"/>
            <ac:picMk id="6" creationId="{46DEA9AA-A770-4827-A080-C2842354A126}"/>
          </ac:picMkLst>
        </pc:picChg>
        <pc:picChg chg="add mod">
          <ac:chgData name="Penny Tennian" userId="41dc2a6392a7c706" providerId="LiveId" clId="{2CBFD181-C04C-4AC2-AB10-7DB45247A80C}" dt="2020-04-30T15:33:02.319" v="614" actId="14100"/>
          <ac:picMkLst>
            <pc:docMk/>
            <pc:sldMk cId="2522865757" sldId="273"/>
            <ac:picMk id="8" creationId="{3EC0A5E5-7EA4-460D-B08B-538E43295C1A}"/>
          </ac:picMkLst>
        </pc:picChg>
      </pc:sldChg>
      <pc:sldChg chg="addSp delSp modSp new del">
        <pc:chgData name="Penny Tennian" userId="41dc2a6392a7c706" providerId="LiveId" clId="{2CBFD181-C04C-4AC2-AB10-7DB45247A80C}" dt="2020-04-30T16:04:35.314" v="1224" actId="2696"/>
        <pc:sldMkLst>
          <pc:docMk/>
          <pc:sldMk cId="695356056" sldId="274"/>
        </pc:sldMkLst>
        <pc:spChg chg="add del mod">
          <ac:chgData name="Penny Tennian" userId="41dc2a6392a7c706" providerId="LiveId" clId="{2CBFD181-C04C-4AC2-AB10-7DB45247A80C}" dt="2020-04-30T16:04:32.877" v="1223" actId="21"/>
          <ac:spMkLst>
            <pc:docMk/>
            <pc:sldMk cId="695356056" sldId="274"/>
            <ac:spMk id="2" creationId="{FEA84994-1B12-4307-9F73-036A5596B807}"/>
          </ac:spMkLst>
        </pc:spChg>
      </pc:sldChg>
      <pc:sldChg chg="addSp delSp modSp new del mod setBg setClrOvrMap">
        <pc:chgData name="Penny Tennian" userId="41dc2a6392a7c706" providerId="LiveId" clId="{2CBFD181-C04C-4AC2-AB10-7DB45247A80C}" dt="2020-04-30T15:33:25.393" v="617" actId="2696"/>
        <pc:sldMkLst>
          <pc:docMk/>
          <pc:sldMk cId="2670383899" sldId="274"/>
        </pc:sldMkLst>
        <pc:spChg chg="mod ord">
          <ac:chgData name="Penny Tennian" userId="41dc2a6392a7c706" providerId="LiveId" clId="{2CBFD181-C04C-4AC2-AB10-7DB45247A80C}" dt="2020-04-30T15:32:29.082" v="608" actId="26606"/>
          <ac:spMkLst>
            <pc:docMk/>
            <pc:sldMk cId="2670383899" sldId="274"/>
            <ac:spMk id="2" creationId="{9F761BB9-B3D9-4B3F-B8DC-0E77E802CA48}"/>
          </ac:spMkLst>
        </pc:spChg>
        <pc:spChg chg="del mod">
          <ac:chgData name="Penny Tennian" userId="41dc2a6392a7c706" providerId="LiveId" clId="{2CBFD181-C04C-4AC2-AB10-7DB45247A80C}" dt="2020-04-30T15:31:37.483" v="601" actId="931"/>
          <ac:spMkLst>
            <pc:docMk/>
            <pc:sldMk cId="2670383899" sldId="274"/>
            <ac:spMk id="3" creationId="{8C67449D-0802-4376-9846-144441C7F724}"/>
          </ac:spMkLst>
        </pc:spChg>
        <pc:spChg chg="del">
          <ac:chgData name="Penny Tennian" userId="41dc2a6392a7c706" providerId="LiveId" clId="{2CBFD181-C04C-4AC2-AB10-7DB45247A80C}" dt="2020-04-30T15:30:49.186" v="596" actId="21"/>
          <ac:spMkLst>
            <pc:docMk/>
            <pc:sldMk cId="2670383899" sldId="274"/>
            <ac:spMk id="4" creationId="{5D9CD987-A744-4754-835D-9451E281F13F}"/>
          </ac:spMkLst>
        </pc:spChg>
        <pc:spChg chg="add del">
          <ac:chgData name="Penny Tennian" userId="41dc2a6392a7c706" providerId="LiveId" clId="{2CBFD181-C04C-4AC2-AB10-7DB45247A80C}" dt="2020-04-30T15:32:24.200" v="605" actId="26606"/>
          <ac:spMkLst>
            <pc:docMk/>
            <pc:sldMk cId="2670383899" sldId="274"/>
            <ac:spMk id="39" creationId="{4EB21FA6-8B6A-4699-8408-91E69980018A}"/>
          </ac:spMkLst>
        </pc:spChg>
        <pc:spChg chg="add del">
          <ac:chgData name="Penny Tennian" userId="41dc2a6392a7c706" providerId="LiveId" clId="{2CBFD181-C04C-4AC2-AB10-7DB45247A80C}" dt="2020-04-30T15:32:24.200" v="605" actId="26606"/>
          <ac:spMkLst>
            <pc:docMk/>
            <pc:sldMk cId="2670383899" sldId="274"/>
            <ac:spMk id="41" creationId="{BA1AABB7-0FD0-4445-8B8B-7A0C680C5CE8}"/>
          </ac:spMkLst>
        </pc:spChg>
        <pc:spChg chg="add del">
          <ac:chgData name="Penny Tennian" userId="41dc2a6392a7c706" providerId="LiveId" clId="{2CBFD181-C04C-4AC2-AB10-7DB45247A80C}" dt="2020-04-30T15:32:24.200" v="605" actId="26606"/>
          <ac:spMkLst>
            <pc:docMk/>
            <pc:sldMk cId="2670383899" sldId="274"/>
            <ac:spMk id="43" creationId="{1FF9CEF5-A50D-4B8B-9852-D76F7037867E}"/>
          </ac:spMkLst>
        </pc:spChg>
        <pc:spChg chg="add del">
          <ac:chgData name="Penny Tennian" userId="41dc2a6392a7c706" providerId="LiveId" clId="{2CBFD181-C04C-4AC2-AB10-7DB45247A80C}" dt="2020-04-30T15:32:24.200" v="605" actId="26606"/>
          <ac:spMkLst>
            <pc:docMk/>
            <pc:sldMk cId="2670383899" sldId="274"/>
            <ac:spMk id="45" creationId="{30684D86-C9D1-40C3-A9B6-EC935C7312E3}"/>
          </ac:spMkLst>
        </pc:spChg>
        <pc:spChg chg="add del">
          <ac:chgData name="Penny Tennian" userId="41dc2a6392a7c706" providerId="LiveId" clId="{2CBFD181-C04C-4AC2-AB10-7DB45247A80C}" dt="2020-04-30T15:32:24.200" v="605" actId="26606"/>
          <ac:spMkLst>
            <pc:docMk/>
            <pc:sldMk cId="2670383899" sldId="274"/>
            <ac:spMk id="47" creationId="{1EDF7896-F56A-49DA-90F3-F5CE8B9833AD}"/>
          </ac:spMkLst>
        </pc:spChg>
        <pc:spChg chg="add del">
          <ac:chgData name="Penny Tennian" userId="41dc2a6392a7c706" providerId="LiveId" clId="{2CBFD181-C04C-4AC2-AB10-7DB45247A80C}" dt="2020-04-30T15:32:28.988" v="607" actId="26606"/>
          <ac:spMkLst>
            <pc:docMk/>
            <pc:sldMk cId="2670383899" sldId="274"/>
            <ac:spMk id="51" creationId="{4EB21FA6-8B6A-4699-8408-91E69980018A}"/>
          </ac:spMkLst>
        </pc:spChg>
        <pc:spChg chg="add del">
          <ac:chgData name="Penny Tennian" userId="41dc2a6392a7c706" providerId="LiveId" clId="{2CBFD181-C04C-4AC2-AB10-7DB45247A80C}" dt="2020-04-30T15:32:28.988" v="607" actId="26606"/>
          <ac:spMkLst>
            <pc:docMk/>
            <pc:sldMk cId="2670383899" sldId="274"/>
            <ac:spMk id="52" creationId="{BA1AABB7-0FD0-4445-8B8B-7A0C680C5CE8}"/>
          </ac:spMkLst>
        </pc:spChg>
        <pc:spChg chg="add del">
          <ac:chgData name="Penny Tennian" userId="41dc2a6392a7c706" providerId="LiveId" clId="{2CBFD181-C04C-4AC2-AB10-7DB45247A80C}" dt="2020-04-30T15:32:28.988" v="607" actId="26606"/>
          <ac:spMkLst>
            <pc:docMk/>
            <pc:sldMk cId="2670383899" sldId="274"/>
            <ac:spMk id="53" creationId="{8D371DD5-1248-484F-AD54-775B88B37B8D}"/>
          </ac:spMkLst>
        </pc:spChg>
        <pc:spChg chg="add del">
          <ac:chgData name="Penny Tennian" userId="41dc2a6392a7c706" providerId="LiveId" clId="{2CBFD181-C04C-4AC2-AB10-7DB45247A80C}" dt="2020-04-30T15:32:28.988" v="607" actId="26606"/>
          <ac:spMkLst>
            <pc:docMk/>
            <pc:sldMk cId="2670383899" sldId="274"/>
            <ac:spMk id="54" creationId="{80103E92-048D-4E5B-9638-6479E02270DA}"/>
          </ac:spMkLst>
        </pc:spChg>
        <pc:spChg chg="add del">
          <ac:chgData name="Penny Tennian" userId="41dc2a6392a7c706" providerId="LiveId" clId="{2CBFD181-C04C-4AC2-AB10-7DB45247A80C}" dt="2020-04-30T15:32:28.988" v="607" actId="26606"/>
          <ac:spMkLst>
            <pc:docMk/>
            <pc:sldMk cId="2670383899" sldId="274"/>
            <ac:spMk id="55" creationId="{B0F800ED-C7E7-4672-8343-2639F79B67F4}"/>
          </ac:spMkLst>
        </pc:spChg>
        <pc:spChg chg="add">
          <ac:chgData name="Penny Tennian" userId="41dc2a6392a7c706" providerId="LiveId" clId="{2CBFD181-C04C-4AC2-AB10-7DB45247A80C}" dt="2020-04-30T15:32:29.082" v="608" actId="26606"/>
          <ac:spMkLst>
            <pc:docMk/>
            <pc:sldMk cId="2670383899" sldId="274"/>
            <ac:spMk id="73" creationId="{80103E92-048D-4E5B-9638-6479E02270DA}"/>
          </ac:spMkLst>
        </pc:spChg>
        <pc:spChg chg="add">
          <ac:chgData name="Penny Tennian" userId="41dc2a6392a7c706" providerId="LiveId" clId="{2CBFD181-C04C-4AC2-AB10-7DB45247A80C}" dt="2020-04-30T15:32:29.082" v="608" actId="26606"/>
          <ac:spMkLst>
            <pc:docMk/>
            <pc:sldMk cId="2670383899" sldId="274"/>
            <ac:spMk id="74" creationId="{4EB21FA6-8B6A-4699-8408-91E69980018A}"/>
          </ac:spMkLst>
        </pc:spChg>
        <pc:spChg chg="add">
          <ac:chgData name="Penny Tennian" userId="41dc2a6392a7c706" providerId="LiveId" clId="{2CBFD181-C04C-4AC2-AB10-7DB45247A80C}" dt="2020-04-30T15:32:29.082" v="608" actId="26606"/>
          <ac:spMkLst>
            <pc:docMk/>
            <pc:sldMk cId="2670383899" sldId="274"/>
            <ac:spMk id="75" creationId="{B0F800ED-C7E7-4672-8343-2639F79B67F4}"/>
          </ac:spMkLst>
        </pc:spChg>
        <pc:spChg chg="add">
          <ac:chgData name="Penny Tennian" userId="41dc2a6392a7c706" providerId="LiveId" clId="{2CBFD181-C04C-4AC2-AB10-7DB45247A80C}" dt="2020-04-30T15:32:29.082" v="608" actId="26606"/>
          <ac:spMkLst>
            <pc:docMk/>
            <pc:sldMk cId="2670383899" sldId="274"/>
            <ac:spMk id="76" creationId="{BA1AABB7-0FD0-4445-8B8B-7A0C680C5CE8}"/>
          </ac:spMkLst>
        </pc:spChg>
        <pc:spChg chg="add">
          <ac:chgData name="Penny Tennian" userId="41dc2a6392a7c706" providerId="LiveId" clId="{2CBFD181-C04C-4AC2-AB10-7DB45247A80C}" dt="2020-04-30T15:32:29.082" v="608" actId="26606"/>
          <ac:spMkLst>
            <pc:docMk/>
            <pc:sldMk cId="2670383899" sldId="274"/>
            <ac:spMk id="77" creationId="{8D371DD5-1248-484F-AD54-775B88B37B8D}"/>
          </ac:spMkLst>
        </pc:spChg>
        <pc:grpChg chg="add del">
          <ac:chgData name="Penny Tennian" userId="41dc2a6392a7c706" providerId="LiveId" clId="{2CBFD181-C04C-4AC2-AB10-7DB45247A80C}" dt="2020-04-30T15:32:24.200" v="605" actId="26606"/>
          <ac:grpSpMkLst>
            <pc:docMk/>
            <pc:sldMk cId="2670383899" sldId="274"/>
            <ac:grpSpMk id="11" creationId="{F27737A0-D7E0-4415-8E90-FD4F69E76C19}"/>
          </ac:grpSpMkLst>
        </pc:grpChg>
        <pc:grpChg chg="add del">
          <ac:chgData name="Penny Tennian" userId="41dc2a6392a7c706" providerId="LiveId" clId="{2CBFD181-C04C-4AC2-AB10-7DB45247A80C}" dt="2020-04-30T15:32:24.200" v="605" actId="26606"/>
          <ac:grpSpMkLst>
            <pc:docMk/>
            <pc:sldMk cId="2670383899" sldId="274"/>
            <ac:grpSpMk id="25" creationId="{57D8AB18-1DD7-4D60-B9FA-190B47BB267A}"/>
          </ac:grpSpMkLst>
        </pc:grpChg>
        <pc:grpChg chg="add del">
          <ac:chgData name="Penny Tennian" userId="41dc2a6392a7c706" providerId="LiveId" clId="{2CBFD181-C04C-4AC2-AB10-7DB45247A80C}" dt="2020-04-30T15:32:28.988" v="607" actId="26606"/>
          <ac:grpSpMkLst>
            <pc:docMk/>
            <pc:sldMk cId="2670383899" sldId="274"/>
            <ac:grpSpMk id="49" creationId="{F27737A0-D7E0-4415-8E90-FD4F69E76C19}"/>
          </ac:grpSpMkLst>
        </pc:grpChg>
        <pc:grpChg chg="add del">
          <ac:chgData name="Penny Tennian" userId="41dc2a6392a7c706" providerId="LiveId" clId="{2CBFD181-C04C-4AC2-AB10-7DB45247A80C}" dt="2020-04-30T15:32:28.988" v="607" actId="26606"/>
          <ac:grpSpMkLst>
            <pc:docMk/>
            <pc:sldMk cId="2670383899" sldId="274"/>
            <ac:grpSpMk id="50" creationId="{57D8AB18-1DD7-4D60-B9FA-190B47BB267A}"/>
          </ac:grpSpMkLst>
        </pc:grpChg>
        <pc:grpChg chg="add">
          <ac:chgData name="Penny Tennian" userId="41dc2a6392a7c706" providerId="LiveId" clId="{2CBFD181-C04C-4AC2-AB10-7DB45247A80C}" dt="2020-04-30T15:32:29.082" v="608" actId="26606"/>
          <ac:grpSpMkLst>
            <pc:docMk/>
            <pc:sldMk cId="2670383899" sldId="274"/>
            <ac:grpSpMk id="58" creationId="{F27737A0-D7E0-4415-8E90-FD4F69E76C19}"/>
          </ac:grpSpMkLst>
        </pc:grpChg>
        <pc:grpChg chg="add">
          <ac:chgData name="Penny Tennian" userId="41dc2a6392a7c706" providerId="LiveId" clId="{2CBFD181-C04C-4AC2-AB10-7DB45247A80C}" dt="2020-04-30T15:32:29.082" v="608" actId="26606"/>
          <ac:grpSpMkLst>
            <pc:docMk/>
            <pc:sldMk cId="2670383899" sldId="274"/>
            <ac:grpSpMk id="59" creationId="{CB9121D2-9F80-4F15-B0CD-D35E04A5F6B5}"/>
          </ac:grpSpMkLst>
        </pc:grpChg>
        <pc:grpChg chg="add">
          <ac:chgData name="Penny Tennian" userId="41dc2a6392a7c706" providerId="LiveId" clId="{2CBFD181-C04C-4AC2-AB10-7DB45247A80C}" dt="2020-04-30T15:32:29.082" v="608" actId="26606"/>
          <ac:grpSpMkLst>
            <pc:docMk/>
            <pc:sldMk cId="2670383899" sldId="274"/>
            <ac:grpSpMk id="72" creationId="{57D8AB18-1DD7-4D60-B9FA-190B47BB267A}"/>
          </ac:grpSpMkLst>
        </pc:grpChg>
        <pc:grpChg chg="add">
          <ac:chgData name="Penny Tennian" userId="41dc2a6392a7c706" providerId="LiveId" clId="{2CBFD181-C04C-4AC2-AB10-7DB45247A80C}" dt="2020-04-30T15:32:29.082" v="608" actId="26606"/>
          <ac:grpSpMkLst>
            <pc:docMk/>
            <pc:sldMk cId="2670383899" sldId="274"/>
            <ac:grpSpMk id="78" creationId="{1DBBA65E-444E-4392-86BD-24972726C3C7}"/>
          </ac:grpSpMkLst>
        </pc:grpChg>
        <pc:picChg chg="add mod">
          <ac:chgData name="Penny Tennian" userId="41dc2a6392a7c706" providerId="LiveId" clId="{2CBFD181-C04C-4AC2-AB10-7DB45247A80C}" dt="2020-04-30T15:32:34.678" v="609" actId="14100"/>
          <ac:picMkLst>
            <pc:docMk/>
            <pc:sldMk cId="2670383899" sldId="274"/>
            <ac:picMk id="6" creationId="{CE855A7E-7255-4B41-8C63-4E5349F600F1}"/>
          </ac:picMkLst>
        </pc:picChg>
      </pc:sldChg>
      <pc:sldChg chg="addSp delSp modSp new del mod setBg setClrOvrMap">
        <pc:chgData name="Penny Tennian" userId="41dc2a6392a7c706" providerId="LiveId" clId="{2CBFD181-C04C-4AC2-AB10-7DB45247A80C}" dt="2020-04-30T15:30:21.251" v="594" actId="2696"/>
        <pc:sldMkLst>
          <pc:docMk/>
          <pc:sldMk cId="2715719821" sldId="274"/>
        </pc:sldMkLst>
        <pc:spChg chg="mod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2" creationId="{C2F684D8-6530-41EE-86B8-630309C95739}"/>
          </ac:spMkLst>
        </pc:spChg>
        <pc:spChg chg="del">
          <ac:chgData name="Penny Tennian" userId="41dc2a6392a7c706" providerId="LiveId" clId="{2CBFD181-C04C-4AC2-AB10-7DB45247A80C}" dt="2020-04-30T15:26:36.170" v="574" actId="931"/>
          <ac:spMkLst>
            <pc:docMk/>
            <pc:sldMk cId="2715719821" sldId="274"/>
            <ac:spMk id="3" creationId="{7518014E-C707-484A-962B-3D1BFFB87802}"/>
          </ac:spMkLst>
        </pc:spChg>
        <pc:spChg chg="mod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4" creationId="{41799B10-3E76-4DB8-8D01-A53C34EBB66D}"/>
          </ac:spMkLst>
        </pc:spChg>
        <pc:spChg chg="add mod">
          <ac:chgData name="Penny Tennian" userId="41dc2a6392a7c706" providerId="LiveId" clId="{2CBFD181-C04C-4AC2-AB10-7DB45247A80C}" dt="2020-04-30T15:28:57.874" v="583" actId="21"/>
          <ac:spMkLst>
            <pc:docMk/>
            <pc:sldMk cId="2715719821" sldId="274"/>
            <ac:spMk id="8" creationId="{F7140EE3-ABB0-4D83-BD6E-1E06E8CBD671}"/>
          </ac:spMkLst>
        </pc:spChg>
        <pc:spChg chg="add del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39" creationId="{4EB21FA6-8B6A-4699-8408-91E69980018A}"/>
          </ac:spMkLst>
        </pc:spChg>
        <pc:spChg chg="add del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41" creationId="{664D6319-AE80-458F-A2C6-1F0351266C95}"/>
          </ac:spMkLst>
        </pc:spChg>
        <pc:spChg chg="add del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43" creationId="{B2EC7880-C5D9-40A8-A6B0-3198AD07AD1B}"/>
          </ac:spMkLst>
        </pc:spChg>
        <pc:spChg chg="add del">
          <ac:chgData name="Penny Tennian" userId="41dc2a6392a7c706" providerId="LiveId" clId="{2CBFD181-C04C-4AC2-AB10-7DB45247A80C}" dt="2020-04-30T15:28:17.741" v="579" actId="26606"/>
          <ac:spMkLst>
            <pc:docMk/>
            <pc:sldMk cId="2715719821" sldId="274"/>
            <ac:spMk id="76" creationId="{4EB21FA6-8B6A-4699-8408-91E69980018A}"/>
          </ac:spMkLst>
        </pc:spChg>
        <pc:spChg chg="add del">
          <ac:chgData name="Penny Tennian" userId="41dc2a6392a7c706" providerId="LiveId" clId="{2CBFD181-C04C-4AC2-AB10-7DB45247A80C}" dt="2020-04-30T15:28:17.741" v="579" actId="26606"/>
          <ac:spMkLst>
            <pc:docMk/>
            <pc:sldMk cId="2715719821" sldId="274"/>
            <ac:spMk id="78" creationId="{664D6319-AE80-458F-A2C6-1F0351266C95}"/>
          </ac:spMkLst>
        </pc:spChg>
        <pc:spChg chg="add del">
          <ac:chgData name="Penny Tennian" userId="41dc2a6392a7c706" providerId="LiveId" clId="{2CBFD181-C04C-4AC2-AB10-7DB45247A80C}" dt="2020-04-30T15:28:17.741" v="579" actId="26606"/>
          <ac:spMkLst>
            <pc:docMk/>
            <pc:sldMk cId="2715719821" sldId="274"/>
            <ac:spMk id="80" creationId="{93262980-E907-4930-9E6E-3DC2025CE757}"/>
          </ac:spMkLst>
        </pc:spChg>
        <pc:spChg chg="add del">
          <ac:chgData name="Penny Tennian" userId="41dc2a6392a7c706" providerId="LiveId" clId="{2CBFD181-C04C-4AC2-AB10-7DB45247A80C}" dt="2020-04-30T15:28:17.741" v="579" actId="26606"/>
          <ac:spMkLst>
            <pc:docMk/>
            <pc:sldMk cId="2715719821" sldId="274"/>
            <ac:spMk id="82" creationId="{AFD53EBD-B361-45AD-8ABF-9270B20B4AFE}"/>
          </ac:spMkLst>
        </pc:spChg>
        <pc:spChg chg="add del">
          <ac:chgData name="Penny Tennian" userId="41dc2a6392a7c706" providerId="LiveId" clId="{2CBFD181-C04C-4AC2-AB10-7DB45247A80C}" dt="2020-04-30T15:28:17.741" v="579" actId="26606"/>
          <ac:spMkLst>
            <pc:docMk/>
            <pc:sldMk cId="2715719821" sldId="274"/>
            <ac:spMk id="84" creationId="{DA1A4CE7-6399-4B37-ACE2-CFC4B4077B51}"/>
          </ac:spMkLst>
        </pc:spChg>
        <pc:spChg chg="add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88" creationId="{B8FE8EF1-7AF2-4864-A8DE-7EE3481DA1D4}"/>
          </ac:spMkLst>
        </pc:spChg>
        <pc:spChg chg="add">
          <ac:chgData name="Penny Tennian" userId="41dc2a6392a7c706" providerId="LiveId" clId="{2CBFD181-C04C-4AC2-AB10-7DB45247A80C}" dt="2020-04-30T15:28:17.788" v="580" actId="26606"/>
          <ac:spMkLst>
            <pc:docMk/>
            <pc:sldMk cId="2715719821" sldId="274"/>
            <ac:spMk id="89" creationId="{5B3CCFC9-E82D-444E-9621-FE5F95E679EC}"/>
          </ac:spMkLst>
        </pc:spChg>
        <pc:grpChg chg="add del">
          <ac:chgData name="Penny Tennian" userId="41dc2a6392a7c706" providerId="LiveId" clId="{2CBFD181-C04C-4AC2-AB10-7DB45247A80C}" dt="2020-04-30T15:28:17.788" v="580" actId="26606"/>
          <ac:grpSpMkLst>
            <pc:docMk/>
            <pc:sldMk cId="2715719821" sldId="274"/>
            <ac:grpSpMk id="11" creationId="{F27737A0-D7E0-4415-8E90-FD4F69E76C19}"/>
          </ac:grpSpMkLst>
        </pc:grpChg>
        <pc:grpChg chg="add del">
          <ac:chgData name="Penny Tennian" userId="41dc2a6392a7c706" providerId="LiveId" clId="{2CBFD181-C04C-4AC2-AB10-7DB45247A80C}" dt="2020-04-30T15:28:17.788" v="580" actId="26606"/>
          <ac:grpSpMkLst>
            <pc:docMk/>
            <pc:sldMk cId="2715719821" sldId="274"/>
            <ac:grpSpMk id="25" creationId="{57D8AB18-1DD7-4D60-B9FA-190B47BB267A}"/>
          </ac:grpSpMkLst>
        </pc:grpChg>
        <pc:grpChg chg="add del">
          <ac:chgData name="Penny Tennian" userId="41dc2a6392a7c706" providerId="LiveId" clId="{2CBFD181-C04C-4AC2-AB10-7DB45247A80C}" dt="2020-04-30T15:28:17.741" v="579" actId="26606"/>
          <ac:grpSpMkLst>
            <pc:docMk/>
            <pc:sldMk cId="2715719821" sldId="274"/>
            <ac:grpSpMk id="48" creationId="{F27737A0-D7E0-4415-8E90-FD4F69E76C19}"/>
          </ac:grpSpMkLst>
        </pc:grpChg>
        <pc:grpChg chg="add del">
          <ac:chgData name="Penny Tennian" userId="41dc2a6392a7c706" providerId="LiveId" clId="{2CBFD181-C04C-4AC2-AB10-7DB45247A80C}" dt="2020-04-30T15:28:17.741" v="579" actId="26606"/>
          <ac:grpSpMkLst>
            <pc:docMk/>
            <pc:sldMk cId="2715719821" sldId="274"/>
            <ac:grpSpMk id="62" creationId="{57D8AB18-1DD7-4D60-B9FA-190B47BB267A}"/>
          </ac:grpSpMkLst>
        </pc:grpChg>
        <pc:grpChg chg="add">
          <ac:chgData name="Penny Tennian" userId="41dc2a6392a7c706" providerId="LiveId" clId="{2CBFD181-C04C-4AC2-AB10-7DB45247A80C}" dt="2020-04-30T15:28:17.788" v="580" actId="26606"/>
          <ac:grpSpMkLst>
            <pc:docMk/>
            <pc:sldMk cId="2715719821" sldId="274"/>
            <ac:grpSpMk id="86" creationId="{7B7EFD05-5F12-420E-8AEF-74D5EF9D58BC}"/>
          </ac:grpSpMkLst>
        </pc:grpChg>
        <pc:grpChg chg="add">
          <ac:chgData name="Penny Tennian" userId="41dc2a6392a7c706" providerId="LiveId" clId="{2CBFD181-C04C-4AC2-AB10-7DB45247A80C}" dt="2020-04-30T15:28:17.788" v="580" actId="26606"/>
          <ac:grpSpMkLst>
            <pc:docMk/>
            <pc:sldMk cId="2715719821" sldId="274"/>
            <ac:grpSpMk id="87" creationId="{B64F33C7-E158-4057-87E7-6F42AA6D034A}"/>
          </ac:grpSpMkLst>
        </pc:grpChg>
        <pc:picChg chg="add del mod ord">
          <ac:chgData name="Penny Tennian" userId="41dc2a6392a7c706" providerId="LiveId" clId="{2CBFD181-C04C-4AC2-AB10-7DB45247A80C}" dt="2020-04-30T15:28:57.874" v="583" actId="21"/>
          <ac:picMkLst>
            <pc:docMk/>
            <pc:sldMk cId="2715719821" sldId="274"/>
            <ac:picMk id="6" creationId="{714F3003-BFF7-4819-9F88-1595947414ED}"/>
          </ac:picMkLst>
        </pc:picChg>
      </pc:sldChg>
      <pc:sldChg chg="addSp modSp new">
        <pc:chgData name="Penny Tennian" userId="41dc2a6392a7c706" providerId="LiveId" clId="{2CBFD181-C04C-4AC2-AB10-7DB45247A80C}" dt="2020-04-30T17:41:51.589" v="3001" actId="1076"/>
        <pc:sldMkLst>
          <pc:docMk/>
          <pc:sldMk cId="3526591654" sldId="274"/>
        </pc:sldMkLst>
        <pc:spChg chg="mod">
          <ac:chgData name="Penny Tennian" userId="41dc2a6392a7c706" providerId="LiveId" clId="{2CBFD181-C04C-4AC2-AB10-7DB45247A80C}" dt="2020-04-30T17:41:51.589" v="3001" actId="1076"/>
          <ac:spMkLst>
            <pc:docMk/>
            <pc:sldMk cId="3526591654" sldId="274"/>
            <ac:spMk id="2" creationId="{24B15145-BC3A-4E58-9196-3D3D99E67EB6}"/>
          </ac:spMkLst>
        </pc:spChg>
        <pc:spChg chg="add mod">
          <ac:chgData name="Penny Tennian" userId="41dc2a6392a7c706" providerId="LiveId" clId="{2CBFD181-C04C-4AC2-AB10-7DB45247A80C}" dt="2020-04-30T17:41:51.089" v="3000" actId="1076"/>
          <ac:spMkLst>
            <pc:docMk/>
            <pc:sldMk cId="3526591654" sldId="274"/>
            <ac:spMk id="3" creationId="{84F72AA2-A1C5-40D5-9106-89F2971E4D47}"/>
          </ac:spMkLst>
        </pc:spChg>
      </pc:sldChg>
      <pc:sldChg chg="addSp delSp modSp new del">
        <pc:chgData name="Penny Tennian" userId="41dc2a6392a7c706" providerId="LiveId" clId="{2CBFD181-C04C-4AC2-AB10-7DB45247A80C}" dt="2020-04-30T15:30:17.405" v="593" actId="2696"/>
        <pc:sldMkLst>
          <pc:docMk/>
          <pc:sldMk cId="652522032" sldId="275"/>
        </pc:sldMkLst>
        <pc:spChg chg="del">
          <ac:chgData name="Penny Tennian" userId="41dc2a6392a7c706" providerId="LiveId" clId="{2CBFD181-C04C-4AC2-AB10-7DB45247A80C}" dt="2020-04-30T15:29:34.223" v="586" actId="931"/>
          <ac:spMkLst>
            <pc:docMk/>
            <pc:sldMk cId="652522032" sldId="275"/>
            <ac:spMk id="3" creationId="{C1A0CD93-FB3D-4008-9A3D-7ECDFE2858BB}"/>
          </ac:spMkLst>
        </pc:spChg>
        <pc:spChg chg="add mod">
          <ac:chgData name="Penny Tennian" userId="41dc2a6392a7c706" providerId="LiveId" clId="{2CBFD181-C04C-4AC2-AB10-7DB45247A80C}" dt="2020-04-30T15:29:20.640" v="585" actId="571"/>
          <ac:spMkLst>
            <pc:docMk/>
            <pc:sldMk cId="652522032" sldId="275"/>
            <ac:spMk id="5" creationId="{39A58C61-DB86-460D-9FC5-140F796CEA14}"/>
          </ac:spMkLst>
        </pc:spChg>
        <pc:spChg chg="add mod">
          <ac:chgData name="Penny Tennian" userId="41dc2a6392a7c706" providerId="LiveId" clId="{2CBFD181-C04C-4AC2-AB10-7DB45247A80C}" dt="2020-04-30T15:30:11.587" v="592" actId="21"/>
          <ac:spMkLst>
            <pc:docMk/>
            <pc:sldMk cId="652522032" sldId="275"/>
            <ac:spMk id="9" creationId="{AEEC185F-67D9-467C-BF16-B4252D4ABB79}"/>
          </ac:spMkLst>
        </pc:spChg>
        <pc:picChg chg="add del mod">
          <ac:chgData name="Penny Tennian" userId="41dc2a6392a7c706" providerId="LiveId" clId="{2CBFD181-C04C-4AC2-AB10-7DB45247A80C}" dt="2020-04-30T15:30:11.587" v="592" actId="21"/>
          <ac:picMkLst>
            <pc:docMk/>
            <pc:sldMk cId="652522032" sldId="275"/>
            <ac:picMk id="7" creationId="{494EB1FF-9EBA-41AF-938F-7E00C07EE7FE}"/>
          </ac:picMkLst>
        </pc:picChg>
      </pc:sldChg>
      <pc:sldChg chg="addSp delSp modSp new">
        <pc:chgData name="Penny Tennian" userId="41dc2a6392a7c706" providerId="LiveId" clId="{2CBFD181-C04C-4AC2-AB10-7DB45247A80C}" dt="2020-05-02T12:49:07.096" v="3337" actId="114"/>
        <pc:sldMkLst>
          <pc:docMk/>
          <pc:sldMk cId="2591692712" sldId="275"/>
        </pc:sldMkLst>
        <pc:spChg chg="mod">
          <ac:chgData name="Penny Tennian" userId="41dc2a6392a7c706" providerId="LiveId" clId="{2CBFD181-C04C-4AC2-AB10-7DB45247A80C}" dt="2020-04-30T17:41:10.858" v="2998" actId="20577"/>
          <ac:spMkLst>
            <pc:docMk/>
            <pc:sldMk cId="2591692712" sldId="275"/>
            <ac:spMk id="2" creationId="{5F42CDAE-EA09-413F-B178-ACB0B55503CF}"/>
          </ac:spMkLst>
        </pc:spChg>
        <pc:spChg chg="add mod">
          <ac:chgData name="Penny Tennian" userId="41dc2a6392a7c706" providerId="LiveId" clId="{2CBFD181-C04C-4AC2-AB10-7DB45247A80C}" dt="2020-05-02T12:49:07.096" v="3337" actId="114"/>
          <ac:spMkLst>
            <pc:docMk/>
            <pc:sldMk cId="2591692712" sldId="275"/>
            <ac:spMk id="3" creationId="{20F23916-5C1D-4503-9137-4D5099FF4BA0}"/>
          </ac:spMkLst>
        </pc:spChg>
        <pc:spChg chg="del mod">
          <ac:chgData name="Penny Tennian" userId="41dc2a6392a7c706" providerId="LiveId" clId="{2CBFD181-C04C-4AC2-AB10-7DB45247A80C}" dt="2020-04-30T16:36:43.385" v="2331" actId="931"/>
          <ac:spMkLst>
            <pc:docMk/>
            <pc:sldMk cId="2591692712" sldId="275"/>
            <ac:spMk id="3" creationId="{7909E8E6-9CFD-40C3-BD8A-51918464A1ED}"/>
          </ac:spMkLst>
        </pc:spChg>
        <pc:spChg chg="del">
          <ac:chgData name="Penny Tennian" userId="41dc2a6392a7c706" providerId="LiveId" clId="{2CBFD181-C04C-4AC2-AB10-7DB45247A80C}" dt="2020-04-30T16:37:54.306" v="2334" actId="21"/>
          <ac:spMkLst>
            <pc:docMk/>
            <pc:sldMk cId="2591692712" sldId="275"/>
            <ac:spMk id="4" creationId="{D6E1B704-48E5-47D7-881A-BA94A8371F0C}"/>
          </ac:spMkLst>
        </pc:spChg>
        <pc:spChg chg="add mod">
          <ac:chgData name="Penny Tennian" userId="41dc2a6392a7c706" providerId="LiveId" clId="{2CBFD181-C04C-4AC2-AB10-7DB45247A80C}" dt="2020-05-01T13:37:49.293" v="3036" actId="14100"/>
          <ac:spMkLst>
            <pc:docMk/>
            <pc:sldMk cId="2591692712" sldId="275"/>
            <ac:spMk id="7" creationId="{E0EF3935-EF7F-4DC4-BCEE-7D48E4937AA6}"/>
          </ac:spMkLst>
        </pc:spChg>
        <pc:picChg chg="add mod">
          <ac:chgData name="Penny Tennian" userId="41dc2a6392a7c706" providerId="LiveId" clId="{2CBFD181-C04C-4AC2-AB10-7DB45247A80C}" dt="2020-04-30T16:38:06.228" v="2337" actId="14100"/>
          <ac:picMkLst>
            <pc:docMk/>
            <pc:sldMk cId="2591692712" sldId="275"/>
            <ac:picMk id="6" creationId="{01BFBFDE-CD5F-4EBC-A644-31C537FBC52C}"/>
          </ac:picMkLst>
        </pc:picChg>
      </pc:sldChg>
      <pc:sldChg chg="addSp delSp modSp new ord">
        <pc:chgData name="Penny Tennian" userId="41dc2a6392a7c706" providerId="LiveId" clId="{2CBFD181-C04C-4AC2-AB10-7DB45247A80C}" dt="2020-05-01T13:38:02.884" v="3039" actId="14100"/>
        <pc:sldMkLst>
          <pc:docMk/>
          <pc:sldMk cId="2228461168" sldId="276"/>
        </pc:sldMkLst>
        <pc:spChg chg="mod">
          <ac:chgData name="Penny Tennian" userId="41dc2a6392a7c706" providerId="LiveId" clId="{2CBFD181-C04C-4AC2-AB10-7DB45247A80C}" dt="2020-04-30T16:45:06.792" v="2491" actId="14100"/>
          <ac:spMkLst>
            <pc:docMk/>
            <pc:sldMk cId="2228461168" sldId="276"/>
            <ac:spMk id="2" creationId="{CC85277A-5140-49ED-A7E3-7D7E7BB08C8F}"/>
          </ac:spMkLst>
        </pc:spChg>
        <pc:spChg chg="del">
          <ac:chgData name="Penny Tennian" userId="41dc2a6392a7c706" providerId="LiveId" clId="{2CBFD181-C04C-4AC2-AB10-7DB45247A80C}" dt="2020-04-30T16:42:02.621" v="2360" actId="21"/>
          <ac:spMkLst>
            <pc:docMk/>
            <pc:sldMk cId="2228461168" sldId="276"/>
            <ac:spMk id="3" creationId="{E332FF9A-21EA-4101-9B7D-95BC2FAD6F19}"/>
          </ac:spMkLst>
        </pc:spChg>
        <pc:spChg chg="del">
          <ac:chgData name="Penny Tennian" userId="41dc2a6392a7c706" providerId="LiveId" clId="{2CBFD181-C04C-4AC2-AB10-7DB45247A80C}" dt="2020-04-30T16:44:35.146" v="2487" actId="21"/>
          <ac:spMkLst>
            <pc:docMk/>
            <pc:sldMk cId="2228461168" sldId="276"/>
            <ac:spMk id="4" creationId="{863157E3-FF70-4A62-BEFA-2D62DA85B766}"/>
          </ac:spMkLst>
        </pc:spChg>
        <pc:spChg chg="add mod">
          <ac:chgData name="Penny Tennian" userId="41dc2a6392a7c706" providerId="LiveId" clId="{2CBFD181-C04C-4AC2-AB10-7DB45247A80C}" dt="2020-05-01T13:38:02.884" v="3039" actId="14100"/>
          <ac:spMkLst>
            <pc:docMk/>
            <pc:sldMk cId="2228461168" sldId="276"/>
            <ac:spMk id="5" creationId="{BDB1411A-47FA-4974-9FB3-17A017754B91}"/>
          </ac:spMkLst>
        </pc:spChg>
      </pc:sldChg>
      <pc:sldChg chg="new del">
        <pc:chgData name="Penny Tennian" userId="41dc2a6392a7c706" providerId="LiveId" clId="{2CBFD181-C04C-4AC2-AB10-7DB45247A80C}" dt="2020-04-30T16:59:08.955" v="2656" actId="2696"/>
        <pc:sldMkLst>
          <pc:docMk/>
          <pc:sldMk cId="14461759" sldId="277"/>
        </pc:sldMkLst>
      </pc:sldChg>
      <pc:sldChg chg="addSp delSp modSp new mod setBg">
        <pc:chgData name="Penny Tennian" userId="41dc2a6392a7c706" providerId="LiveId" clId="{2CBFD181-C04C-4AC2-AB10-7DB45247A80C}" dt="2020-05-02T14:19:11.118" v="3854" actId="14100"/>
        <pc:sldMkLst>
          <pc:docMk/>
          <pc:sldMk cId="1206701292" sldId="277"/>
        </pc:sldMkLst>
        <pc:spChg chg="mod">
          <ac:chgData name="Penny Tennian" userId="41dc2a6392a7c706" providerId="LiveId" clId="{2CBFD181-C04C-4AC2-AB10-7DB45247A80C}" dt="2020-04-30T17:04:12.248" v="2775" actId="14100"/>
          <ac:spMkLst>
            <pc:docMk/>
            <pc:sldMk cId="1206701292" sldId="277"/>
            <ac:spMk id="2" creationId="{D2B2A851-DF7C-4BBD-B42A-B0B77E833E8E}"/>
          </ac:spMkLst>
        </pc:spChg>
        <pc:spChg chg="del">
          <ac:chgData name="Penny Tennian" userId="41dc2a6392a7c706" providerId="LiveId" clId="{2CBFD181-C04C-4AC2-AB10-7DB45247A80C}" dt="2020-04-30T17:00:05.914" v="2660" actId="931"/>
          <ac:spMkLst>
            <pc:docMk/>
            <pc:sldMk cId="1206701292" sldId="277"/>
            <ac:spMk id="3" creationId="{80015AB9-C04A-49B1-B349-0AFDA272C336}"/>
          </ac:spMkLst>
        </pc:spChg>
        <pc:spChg chg="mod">
          <ac:chgData name="Penny Tennian" userId="41dc2a6392a7c706" providerId="LiveId" clId="{2CBFD181-C04C-4AC2-AB10-7DB45247A80C}" dt="2020-04-30T17:04:05.083" v="2774" actId="27636"/>
          <ac:spMkLst>
            <pc:docMk/>
            <pc:sldMk cId="1206701292" sldId="277"/>
            <ac:spMk id="4" creationId="{5C72A453-C8F5-4559-90E3-24E58614B086}"/>
          </ac:spMkLst>
        </pc:spChg>
        <pc:spChg chg="add del mod">
          <ac:chgData name="Penny Tennian" userId="41dc2a6392a7c706" providerId="LiveId" clId="{2CBFD181-C04C-4AC2-AB10-7DB45247A80C}" dt="2020-05-02T14:18:27.867" v="3845" actId="931"/>
          <ac:spMkLst>
            <pc:docMk/>
            <pc:sldMk cId="1206701292" sldId="277"/>
            <ac:spMk id="5" creationId="{44CA23A8-5312-4917-AF4B-FB94FF4A56F0}"/>
          </ac:spMkLst>
        </pc:spChg>
        <pc:spChg chg="add mod">
          <ac:chgData name="Penny Tennian" userId="41dc2a6392a7c706" providerId="LiveId" clId="{2CBFD181-C04C-4AC2-AB10-7DB45247A80C}" dt="2020-04-30T17:05:25.143" v="2788" actId="1076"/>
          <ac:spMkLst>
            <pc:docMk/>
            <pc:sldMk cId="1206701292" sldId="277"/>
            <ac:spMk id="7" creationId="{D4721EBD-B915-49DC-8182-77280372420E}"/>
          </ac:spMkLst>
        </pc:spChg>
        <pc:spChg chg="add">
          <ac:chgData name="Penny Tennian" userId="41dc2a6392a7c706" providerId="LiveId" clId="{2CBFD181-C04C-4AC2-AB10-7DB45247A80C}" dt="2020-04-30T17:01:12.085" v="2681" actId="26606"/>
          <ac:spMkLst>
            <pc:docMk/>
            <pc:sldMk cId="1206701292" sldId="277"/>
            <ac:spMk id="39" creationId="{4EB21FA6-8B6A-4699-8408-91E69980018A}"/>
          </ac:spMkLst>
        </pc:spChg>
        <pc:spChg chg="add">
          <ac:chgData name="Penny Tennian" userId="41dc2a6392a7c706" providerId="LiveId" clId="{2CBFD181-C04C-4AC2-AB10-7DB45247A80C}" dt="2020-04-30T17:01:12.085" v="2681" actId="26606"/>
          <ac:spMkLst>
            <pc:docMk/>
            <pc:sldMk cId="1206701292" sldId="277"/>
            <ac:spMk id="41" creationId="{664D6319-AE80-458F-A2C6-1F0351266C95}"/>
          </ac:spMkLst>
        </pc:spChg>
        <pc:grpChg chg="add">
          <ac:chgData name="Penny Tennian" userId="41dc2a6392a7c706" providerId="LiveId" clId="{2CBFD181-C04C-4AC2-AB10-7DB45247A80C}" dt="2020-04-30T17:01:12.085" v="2681" actId="26606"/>
          <ac:grpSpMkLst>
            <pc:docMk/>
            <pc:sldMk cId="1206701292" sldId="277"/>
            <ac:grpSpMk id="11" creationId="{F27737A0-D7E0-4415-8E90-FD4F69E76C19}"/>
          </ac:grpSpMkLst>
        </pc:grpChg>
        <pc:grpChg chg="add">
          <ac:chgData name="Penny Tennian" userId="41dc2a6392a7c706" providerId="LiveId" clId="{2CBFD181-C04C-4AC2-AB10-7DB45247A80C}" dt="2020-04-30T17:01:12.085" v="2681" actId="26606"/>
          <ac:grpSpMkLst>
            <pc:docMk/>
            <pc:sldMk cId="1206701292" sldId="277"/>
            <ac:grpSpMk id="25" creationId="{57D8AB18-1DD7-4D60-B9FA-190B47BB267A}"/>
          </ac:grpSpMkLst>
        </pc:grpChg>
        <pc:picChg chg="add del mod ord">
          <ac:chgData name="Penny Tennian" userId="41dc2a6392a7c706" providerId="LiveId" clId="{2CBFD181-C04C-4AC2-AB10-7DB45247A80C}" dt="2020-05-02T14:18:02.218" v="3844" actId="21"/>
          <ac:picMkLst>
            <pc:docMk/>
            <pc:sldMk cId="1206701292" sldId="277"/>
            <ac:picMk id="6" creationId="{48449C7E-4ADF-4F37-BE9D-518A90B0E829}"/>
          </ac:picMkLst>
        </pc:picChg>
        <pc:picChg chg="add mod">
          <ac:chgData name="Penny Tennian" userId="41dc2a6392a7c706" providerId="LiveId" clId="{2CBFD181-C04C-4AC2-AB10-7DB45247A80C}" dt="2020-05-02T14:19:11.118" v="3854" actId="14100"/>
          <ac:picMkLst>
            <pc:docMk/>
            <pc:sldMk cId="1206701292" sldId="277"/>
            <ac:picMk id="9" creationId="{999B9CC3-C9D7-4074-AD4E-E4D9E4E6A3E7}"/>
          </ac:picMkLst>
        </pc:picChg>
      </pc:sldChg>
      <pc:sldChg chg="addSp delSp modSp new mod setBg">
        <pc:chgData name="Penny Tennian" userId="41dc2a6392a7c706" providerId="LiveId" clId="{2CBFD181-C04C-4AC2-AB10-7DB45247A80C}" dt="2020-05-05T11:36:31.850" v="3857"/>
        <pc:sldMkLst>
          <pc:docMk/>
          <pc:sldMk cId="2581857076" sldId="278"/>
        </pc:sldMkLst>
        <pc:spChg chg="mod">
          <ac:chgData name="Penny Tennian" userId="41dc2a6392a7c706" providerId="LiveId" clId="{2CBFD181-C04C-4AC2-AB10-7DB45247A80C}" dt="2020-05-02T12:50:12.178" v="3399" actId="20577"/>
          <ac:spMkLst>
            <pc:docMk/>
            <pc:sldMk cId="2581857076" sldId="278"/>
            <ac:spMk id="2" creationId="{C6032520-600C-4E96-A215-0A70773A7604}"/>
          </ac:spMkLst>
        </pc:spChg>
        <pc:spChg chg="del">
          <ac:chgData name="Penny Tennian" userId="41dc2a6392a7c706" providerId="LiveId" clId="{2CBFD181-C04C-4AC2-AB10-7DB45247A80C}" dt="2020-05-02T01:28:53.896" v="3096" actId="931"/>
          <ac:spMkLst>
            <pc:docMk/>
            <pc:sldMk cId="2581857076" sldId="278"/>
            <ac:spMk id="3" creationId="{3DD27D14-2095-4C62-96CC-1604F55D39A4}"/>
          </ac:spMkLst>
        </pc:spChg>
        <pc:spChg chg="mod">
          <ac:chgData name="Penny Tennian" userId="41dc2a6392a7c706" providerId="LiveId" clId="{2CBFD181-C04C-4AC2-AB10-7DB45247A80C}" dt="2020-05-05T11:36:31.850" v="3857"/>
          <ac:spMkLst>
            <pc:docMk/>
            <pc:sldMk cId="2581857076" sldId="278"/>
            <ac:spMk id="4" creationId="{69946CC6-3CA0-4633-9278-CB0E5E107083}"/>
          </ac:spMkLst>
        </pc:spChg>
        <pc:spChg chg="add mod">
          <ac:chgData name="Penny Tennian" userId="41dc2a6392a7c706" providerId="LiveId" clId="{2CBFD181-C04C-4AC2-AB10-7DB45247A80C}" dt="2020-05-02T12:51:25.181" v="3440" actId="21"/>
          <ac:spMkLst>
            <pc:docMk/>
            <pc:sldMk cId="2581857076" sldId="278"/>
            <ac:spMk id="7" creationId="{524A4B9F-E883-4C60-8D9A-281FEEA8BDC7}"/>
          </ac:spMkLst>
        </pc:spChg>
        <pc:spChg chg="add">
          <ac:chgData name="Penny Tennian" userId="41dc2a6392a7c706" providerId="LiveId" clId="{2CBFD181-C04C-4AC2-AB10-7DB45247A80C}" dt="2020-05-02T01:31:28.465" v="3114" actId="26606"/>
          <ac:spMkLst>
            <pc:docMk/>
            <pc:sldMk cId="2581857076" sldId="278"/>
            <ac:spMk id="39" creationId="{B8FE8EF1-7AF2-4864-A8DE-7EE3481DA1D4}"/>
          </ac:spMkLst>
        </pc:spChg>
        <pc:spChg chg="add">
          <ac:chgData name="Penny Tennian" userId="41dc2a6392a7c706" providerId="LiveId" clId="{2CBFD181-C04C-4AC2-AB10-7DB45247A80C}" dt="2020-05-02T01:31:28.465" v="3114" actId="26606"/>
          <ac:spMkLst>
            <pc:docMk/>
            <pc:sldMk cId="2581857076" sldId="278"/>
            <ac:spMk id="41" creationId="{5B3CCFC9-E82D-444E-9621-FE5F95E679EC}"/>
          </ac:spMkLst>
        </pc:spChg>
        <pc:grpChg chg="add">
          <ac:chgData name="Penny Tennian" userId="41dc2a6392a7c706" providerId="LiveId" clId="{2CBFD181-C04C-4AC2-AB10-7DB45247A80C}" dt="2020-05-02T01:31:28.465" v="3114" actId="26606"/>
          <ac:grpSpMkLst>
            <pc:docMk/>
            <pc:sldMk cId="2581857076" sldId="278"/>
            <ac:grpSpMk id="11" creationId="{7B7EFD05-5F12-420E-8AEF-74D5EF9D58BC}"/>
          </ac:grpSpMkLst>
        </pc:grpChg>
        <pc:grpChg chg="add">
          <ac:chgData name="Penny Tennian" userId="41dc2a6392a7c706" providerId="LiveId" clId="{2CBFD181-C04C-4AC2-AB10-7DB45247A80C}" dt="2020-05-02T01:31:28.465" v="3114" actId="26606"/>
          <ac:grpSpMkLst>
            <pc:docMk/>
            <pc:sldMk cId="2581857076" sldId="278"/>
            <ac:grpSpMk id="25" creationId="{B64F33C7-E158-4057-87E7-6F42AA6D034A}"/>
          </ac:grpSpMkLst>
        </pc:grpChg>
        <pc:picChg chg="add mod ord">
          <ac:chgData name="Penny Tennian" userId="41dc2a6392a7c706" providerId="LiveId" clId="{2CBFD181-C04C-4AC2-AB10-7DB45247A80C}" dt="2020-05-02T14:03:30.903" v="3760" actId="14100"/>
          <ac:picMkLst>
            <pc:docMk/>
            <pc:sldMk cId="2581857076" sldId="278"/>
            <ac:picMk id="6" creationId="{1A8ACAE0-DBFC-40EF-835F-64133C13B945}"/>
          </ac:picMkLst>
        </pc:picChg>
      </pc:sldChg>
      <pc:sldMasterChg chg="modTransition modSldLayout">
        <pc:chgData name="Penny Tennian" userId="41dc2a6392a7c706" providerId="LiveId" clId="{2CBFD181-C04C-4AC2-AB10-7DB45247A80C}" dt="2020-04-28T21:20:23.024" v="321"/>
        <pc:sldMasterMkLst>
          <pc:docMk/>
          <pc:sldMasterMk cId="0" sldId="2147483648"/>
        </pc:sldMasterMkLst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62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Penny Tennian" userId="41dc2a6392a7c706" providerId="LiveId" clId="{2CBFD181-C04C-4AC2-AB10-7DB45247A80C}" dt="2020-04-28T21:20:23.024" v="321"/>
          <pc:sldLayoutMkLst>
            <pc:docMk/>
            <pc:sldMasterMk cId="0" sldId="2147483648"/>
            <pc:sldLayoutMk cId="0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1244A-EF2A-4E05-AA40-9CA6B443F0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61367-9216-41E3-B844-26CDCEDB1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92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367-9216-41E3-B844-26CDCEDB17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9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416541-5673-4CB8-9F84-53146AC77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Resilience with Brilliance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CE7FAC-03DE-4F15-A569-8A4F50D5E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949" y="4777379"/>
            <a:ext cx="9652663" cy="1499725"/>
          </a:xfrm>
        </p:spPr>
        <p:txBody>
          <a:bodyPr>
            <a:normAutofit fontScale="70000" lnSpcReduction="20000"/>
          </a:bodyPr>
          <a:lstStyle/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5100" dirty="0">
                <a:solidFill>
                  <a:srgbClr val="7030A0"/>
                </a:solidFill>
                <a:latin typeface="+mj-lt"/>
                <a:cs typeface="Aparajita" panose="02020603050405020304" pitchFamily="18" charset="0"/>
              </a:rPr>
              <a:t>			</a:t>
            </a:r>
            <a:r>
              <a:rPr lang="en-US" sz="5100" dirty="0">
                <a:solidFill>
                  <a:schemeClr val="accent5"/>
                </a:solidFill>
                <a:latin typeface="+mj-lt"/>
                <a:cs typeface="Aparajita" panose="02020603050405020304" pitchFamily="18" charset="0"/>
              </a:rPr>
              <a:t>St. Paul’s Prayer Stitchers</a:t>
            </a:r>
          </a:p>
          <a:p>
            <a:r>
              <a:rPr lang="en-US" sz="5100" dirty="0">
                <a:solidFill>
                  <a:schemeClr val="accent5"/>
                </a:solidFill>
                <a:latin typeface="+mj-lt"/>
                <a:cs typeface="Aparajita" panose="02020603050405020304" pitchFamily="18" charset="0"/>
              </a:rPr>
              <a:t>				rise to the challenge</a:t>
            </a:r>
          </a:p>
          <a:p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4 Points 3">
            <a:extLst>
              <a:ext uri="{FF2B5EF4-FFF2-40B4-BE49-F238E27FC236}">
                <a16:creationId xmlns:a16="http://schemas.microsoft.com/office/drawing/2014/main" xmlns="" id="{79130EF3-2289-4B55-9AF6-41790F40CFCF}"/>
              </a:ext>
            </a:extLst>
          </p:cNvPr>
          <p:cNvSpPr/>
          <p:nvPr/>
        </p:nvSpPr>
        <p:spPr>
          <a:xfrm>
            <a:off x="5859262" y="1014877"/>
            <a:ext cx="585927" cy="2495286"/>
          </a:xfrm>
          <a:prstGeom prst="star4">
            <a:avLst>
              <a:gd name="adj" fmla="val 2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00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3E012-889E-48C9-B45E-79E68F6DA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80599"/>
          </a:xfrm>
        </p:spPr>
        <p:txBody>
          <a:bodyPr>
            <a:normAutofit fontScale="90000"/>
          </a:bodyPr>
          <a:lstStyle/>
          <a:p>
            <a:r>
              <a:rPr lang="en-US" dirty="0"/>
              <a:t>Snuggling up in challenging times . . 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some grass&#10;&#10;Description automatically generated">
            <a:extLst>
              <a:ext uri="{FF2B5EF4-FFF2-40B4-BE49-F238E27FC236}">
                <a16:creationId xmlns:a16="http://schemas.microsoft.com/office/drawing/2014/main" xmlns="" id="{E5E735EE-0A24-48B3-BB57-8ED4AD72D5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1731" y="1705013"/>
            <a:ext cx="4445485" cy="3739979"/>
          </a:xfrm>
        </p:spPr>
      </p:pic>
      <p:pic>
        <p:nvPicPr>
          <p:cNvPr id="8" name="Content Placeholder 7" descr="A teddy bear sitting on top of a wooden chair&#10;&#10;Description automatically generated">
            <a:extLst>
              <a:ext uri="{FF2B5EF4-FFF2-40B4-BE49-F238E27FC236}">
                <a16:creationId xmlns:a16="http://schemas.microsoft.com/office/drawing/2014/main" xmlns="" id="{E2EFAF03-AFAF-4973-91CA-E632C6A799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5737" y="1705013"/>
            <a:ext cx="3727364" cy="3778250"/>
          </a:xfrm>
        </p:spPr>
      </p:pic>
      <p:sp>
        <p:nvSpPr>
          <p:cNvPr id="9" name="Star: 4 Points 8">
            <a:extLst>
              <a:ext uri="{FF2B5EF4-FFF2-40B4-BE49-F238E27FC236}">
                <a16:creationId xmlns:a16="http://schemas.microsoft.com/office/drawing/2014/main" xmlns="" id="{00FB3806-7007-4A94-BA9B-D4D6D5E9F874}"/>
              </a:ext>
            </a:extLst>
          </p:cNvPr>
          <p:cNvSpPr/>
          <p:nvPr/>
        </p:nvSpPr>
        <p:spPr>
          <a:xfrm>
            <a:off x="10420810" y="494139"/>
            <a:ext cx="427703" cy="880599"/>
          </a:xfrm>
          <a:prstGeom prst="star4">
            <a:avLst>
              <a:gd name="adj" fmla="val 3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718793-5470-43BB-ADA7-307A3DEB1B19}"/>
              </a:ext>
            </a:extLst>
          </p:cNvPr>
          <p:cNvSpPr txBox="1"/>
          <p:nvPr/>
        </p:nvSpPr>
        <p:spPr>
          <a:xfrm>
            <a:off x="2822618" y="5864558"/>
            <a:ext cx="775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Shannon Robinson created this snuggly set to provide comfort</a:t>
            </a:r>
          </a:p>
        </p:txBody>
      </p:sp>
    </p:spTree>
    <p:extLst>
      <p:ext uri="{BB962C8B-B14F-4D97-AF65-F5344CB8AC3E}">
        <p14:creationId xmlns:p14="http://schemas.microsoft.com/office/powerpoint/2010/main" val="182900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85277A-5140-49ED-A7E3-7D7E7BB0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679" y="1331649"/>
            <a:ext cx="6054571" cy="2716567"/>
          </a:xfrm>
        </p:spPr>
        <p:txBody>
          <a:bodyPr>
            <a:norm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We thank God </a:t>
            </a:r>
            <a:br>
              <a:rPr lang="en-US" sz="3200" dirty="0"/>
            </a:br>
            <a:r>
              <a:rPr lang="en-US" sz="3200" dirty="0"/>
              <a:t>for community organizations </a:t>
            </a:r>
            <a:br>
              <a:rPr lang="en-US" sz="3200" dirty="0"/>
            </a:br>
            <a:r>
              <a:rPr lang="en-US" sz="3200" dirty="0"/>
              <a:t>that help families in need</a:t>
            </a:r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xmlns="" id="{BDB1411A-47FA-4974-9FB3-17A017754B91}"/>
              </a:ext>
            </a:extLst>
          </p:cNvPr>
          <p:cNvSpPr/>
          <p:nvPr/>
        </p:nvSpPr>
        <p:spPr>
          <a:xfrm>
            <a:off x="2823099" y="1331649"/>
            <a:ext cx="485313" cy="1305019"/>
          </a:xfrm>
          <a:prstGeom prst="star4">
            <a:avLst>
              <a:gd name="adj" fmla="val 2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61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0B2CB-FC11-4CD3-9B4C-58286B21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608" y="1012053"/>
            <a:ext cx="3986038" cy="1491449"/>
          </a:xfrm>
        </p:spPr>
        <p:txBody>
          <a:bodyPr>
            <a:noAutofit/>
          </a:bodyPr>
          <a:lstStyle/>
          <a:p>
            <a:r>
              <a:rPr lang="en-US" sz="4400" dirty="0"/>
              <a:t>Beanies for Babies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BB7531-BA9A-4979-A0D0-F3748A6B5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7020" y="2503502"/>
            <a:ext cx="3636426" cy="3630967"/>
          </a:xfrm>
        </p:spPr>
        <p:txBody>
          <a:bodyPr>
            <a:normAutofit fontScale="92500" lnSpcReduction="20000"/>
          </a:bodyPr>
          <a:lstStyle/>
          <a:p>
            <a:endParaRPr lang="en-US" sz="3200" b="1" dirty="0">
              <a:solidFill>
                <a:srgbClr val="CF418B"/>
              </a:solidFill>
              <a:latin typeface="Bradley Hand ITC" panose="03070402050302030203" pitchFamily="66" charset="0"/>
            </a:endParaRPr>
          </a:p>
          <a:p>
            <a:r>
              <a:rPr lang="en-US" sz="3200" b="1" dirty="0">
                <a:solidFill>
                  <a:srgbClr val="CF418B"/>
                </a:solidFill>
                <a:latin typeface="Bradley Hand ITC" panose="03070402050302030203" pitchFamily="66" charset="0"/>
              </a:rPr>
              <a:t>“40% of the children served are in a neonatal intensive care unit (ICU) hospital ward”</a:t>
            </a:r>
          </a:p>
          <a:p>
            <a:endParaRPr lang="en-US" sz="2800" b="1" dirty="0">
              <a:solidFill>
                <a:srgbClr val="CF418B"/>
              </a:solidFill>
              <a:latin typeface="Bradley Hand ITC" panose="03070402050302030203" pitchFamily="66" charset="0"/>
            </a:endParaRPr>
          </a:p>
          <a:p>
            <a:r>
              <a:rPr lang="en-US" sz="2800" b="1" dirty="0">
                <a:solidFill>
                  <a:srgbClr val="CF418B"/>
                </a:solidFill>
                <a:latin typeface="Bradley Hand ITC" panose="03070402050302030203" pitchFamily="66" charset="0"/>
              </a:rPr>
              <a:t>Ronald McDonald House ongoing project. </a:t>
            </a:r>
          </a:p>
          <a:p>
            <a:endParaRPr lang="en-US" sz="3200" b="1" dirty="0">
              <a:solidFill>
                <a:srgbClr val="F8584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xmlns="" id="{AB315CA1-BACE-4D53-93E1-E95C15B279CC}"/>
              </a:ext>
            </a:extLst>
          </p:cNvPr>
          <p:cNvSpPr/>
          <p:nvPr/>
        </p:nvSpPr>
        <p:spPr>
          <a:xfrm>
            <a:off x="5146773" y="1269506"/>
            <a:ext cx="696898" cy="1171852"/>
          </a:xfrm>
          <a:prstGeom prst="star4">
            <a:avLst>
              <a:gd name="adj" fmla="val 3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89523" y="1603332"/>
            <a:ext cx="3870544" cy="4257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ordon\Downloads\Beanies.Tamsi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64" y="1077237"/>
            <a:ext cx="4287547" cy="53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2CDAE-EA09-413F-B178-ACB0B5550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5130462"/>
            <a:ext cx="8915400" cy="1038686"/>
          </a:xfrm>
        </p:spPr>
        <p:txBody>
          <a:bodyPr>
            <a:normAutofit fontScale="90000"/>
          </a:bodyPr>
          <a:lstStyle/>
          <a:p>
            <a:r>
              <a:rPr lang="en-US" dirty="0"/>
              <a:t>Knitted item donations to local organization, </a:t>
            </a:r>
            <a:r>
              <a:rPr lang="en-US" i="1" dirty="0">
                <a:solidFill>
                  <a:srgbClr val="FF0000"/>
                </a:solidFill>
                <a:latin typeface="Bookman Old Style" panose="02050604050505020204" pitchFamily="18" charset="0"/>
                <a:cs typeface="AngsanaUPC" panose="02020603050405020304" pitchFamily="18" charset="-34"/>
              </a:rPr>
              <a:t>With Love from Jesus</a:t>
            </a:r>
            <a:r>
              <a:rPr lang="en-US" dirty="0"/>
              <a:t>, which provides annually 40,000 people with clothing and other items, prayer and hope.</a:t>
            </a:r>
          </a:p>
        </p:txBody>
      </p:sp>
      <p:pic>
        <p:nvPicPr>
          <p:cNvPr id="6" name="Picture Placeholder 5" descr="A picture containing indoor, table, sitting, brown&#10;&#10;Description automatically generated">
            <a:extLst>
              <a:ext uri="{FF2B5EF4-FFF2-40B4-BE49-F238E27FC236}">
                <a16:creationId xmlns:a16="http://schemas.microsoft.com/office/drawing/2014/main" xmlns="" id="{01BFBFDE-CD5F-4EBC-A644-31C537FBC5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616" b="12616"/>
          <a:stretch>
            <a:fillRect/>
          </a:stretch>
        </p:blipFill>
        <p:spPr>
          <a:xfrm>
            <a:off x="2589213" y="600074"/>
            <a:ext cx="8915400" cy="4176111"/>
          </a:xfrm>
        </p:spPr>
      </p:pic>
      <p:sp>
        <p:nvSpPr>
          <p:cNvPr id="7" name="Star: 4 Points 6">
            <a:extLst>
              <a:ext uri="{FF2B5EF4-FFF2-40B4-BE49-F238E27FC236}">
                <a16:creationId xmlns:a16="http://schemas.microsoft.com/office/drawing/2014/main" xmlns="" id="{E0EF3935-EF7F-4DC4-BCEE-7D48E4937AA6}"/>
              </a:ext>
            </a:extLst>
          </p:cNvPr>
          <p:cNvSpPr/>
          <p:nvPr/>
        </p:nvSpPr>
        <p:spPr>
          <a:xfrm>
            <a:off x="1420427" y="671095"/>
            <a:ext cx="674703" cy="1572179"/>
          </a:xfrm>
          <a:prstGeom prst="star4">
            <a:avLst>
              <a:gd name="adj" fmla="val 2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F23916-5C1D-4503-9137-4D5099FF4BA0}"/>
              </a:ext>
            </a:extLst>
          </p:cNvPr>
          <p:cNvSpPr txBox="1"/>
          <p:nvPr/>
        </p:nvSpPr>
        <p:spPr>
          <a:xfrm>
            <a:off x="2778710" y="4761130"/>
            <a:ext cx="8549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Wendy Peck designs and creates beautiful homemade sweaters</a:t>
            </a:r>
          </a:p>
        </p:txBody>
      </p:sp>
    </p:spTree>
    <p:extLst>
      <p:ext uri="{BB962C8B-B14F-4D97-AF65-F5344CB8AC3E}">
        <p14:creationId xmlns:p14="http://schemas.microsoft.com/office/powerpoint/2010/main" val="2591692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7EFD05-5F12-420E-8AEF-74D5EF9D5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6B6786B7-9BA0-488B-8C6B-1C5BB4E2A5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ACF6C842-D596-43D3-B584-5672E0D3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6DF84F3E-35FA-497B-B6FA-F453E82F3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2846D7FA-E05C-448E-B156-F77C205A1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E269AD3A-E6B6-4322-A013-276CBC1B0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CEFB9F00-6239-4BF6-B439-D16231B24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74D1DDDB-FC85-40C5-9225-06312C451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E9217709-40C1-4F4A-AB69-8A693608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ACCD26D6-BC97-43F5-B803-5838985FC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8136022F-2988-42E2-90E1-617D189F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3859925-85FA-4D69-A0AB-6F827E3B5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BAE65FC7-970A-4DCC-9FB4-CF0F7496A9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64F33C7-E158-4057-87E7-6F42AA6D0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26714E66-FCC0-42F6-B127-0F91203BC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xmlns="" id="{7E0BD3C9-F0D9-4A53-87DF-71D17D32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xmlns="" id="{DFA9FE4C-FCED-4A9A-9E43-358EB7501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E5D5BB28-15EC-4D32-9C05-C2206AF9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xmlns="" id="{06210E9D-4080-4566-B32A-3A8BE356F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xmlns="" id="{894D3505-0982-40B2-8131-1B6BFF273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11598CAB-0965-48D6-999C-91450C50D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xmlns="" id="{29E94126-468A-4060-BCBC-DC3806A4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xmlns="" id="{438F3422-C112-405B-B955-7B1690721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xmlns="" id="{C99C65FC-23C1-4B1D-A385-29B46619D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53D192C3-5E79-4B85-98D0-8F6C681CD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xmlns="" id="{8709C0CF-D42A-4EE0-9C30-B0B72C69A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8FE8EF1-7AF2-4864-A8DE-7EE3481D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xmlns="" id="{5B3CCFC9-E82D-444E-9621-FE5F95E67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032520-600C-4E96-A215-0A70773A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09"/>
            <a:ext cx="4137059" cy="14609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/>
              <a:t>Annual</a:t>
            </a:r>
            <a:br>
              <a:rPr lang="en-US" sz="4400" dirty="0"/>
            </a:br>
            <a:r>
              <a:rPr lang="en-US" sz="4400" dirty="0"/>
              <a:t>Homeless</a:t>
            </a:r>
            <a:br>
              <a:rPr lang="en-US" sz="4400" dirty="0"/>
            </a:br>
            <a:r>
              <a:rPr lang="en-US" sz="4400" dirty="0"/>
              <a:t>Initiative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46CC6-3CA0-4633-9278-CB0E5E107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3966" y="2859976"/>
            <a:ext cx="4097667" cy="36438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Bodoni MT" panose="02070603080606020203" pitchFamily="18" charset="0"/>
                <a:cs typeface="Angsana New" panose="02020603050405020304" pitchFamily="18" charset="-34"/>
              </a:rPr>
              <a:t>We welcome contributions of generous donations to our ministry for outreach to the homeless.</a:t>
            </a:r>
          </a:p>
          <a:p>
            <a:endParaRPr lang="en-US" sz="32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Content Placeholder 5" descr="A person standing next to a window&#10;&#10;Description automatically generated">
            <a:extLst>
              <a:ext uri="{FF2B5EF4-FFF2-40B4-BE49-F238E27FC236}">
                <a16:creationId xmlns:a16="http://schemas.microsoft.com/office/drawing/2014/main" xmlns="" id="{1A8ACAE0-DBFC-40EF-835F-64133C13B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1916" y="932154"/>
            <a:ext cx="5451627" cy="4649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4A4B9F-E883-4C60-8D9A-281FEEA8BDC7}"/>
              </a:ext>
            </a:extLst>
          </p:cNvPr>
          <p:cNvSpPr txBox="1"/>
          <p:nvPr/>
        </p:nvSpPr>
        <p:spPr>
          <a:xfrm>
            <a:off x="6312023" y="5772631"/>
            <a:ext cx="523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Left to right, Carolyn Anderson, Sarah Benbow</a:t>
            </a:r>
          </a:p>
        </p:txBody>
      </p:sp>
    </p:spTree>
    <p:extLst>
      <p:ext uri="{BB962C8B-B14F-4D97-AF65-F5344CB8AC3E}">
        <p14:creationId xmlns:p14="http://schemas.microsoft.com/office/powerpoint/2010/main" val="2581857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59841-745E-4618-AC98-297BC123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498" y="656063"/>
            <a:ext cx="9595166" cy="5545871"/>
          </a:xfrm>
        </p:spPr>
        <p:txBody>
          <a:bodyPr>
            <a:normAutofit/>
          </a:bodyPr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	</a:t>
            </a:r>
            <a:br>
              <a:rPr lang="en-US" sz="4800" dirty="0"/>
            </a:br>
            <a:r>
              <a:rPr lang="en-US" sz="4800" dirty="0"/>
              <a:t>Imagination flourishes, </a:t>
            </a:r>
            <a:br>
              <a:rPr lang="en-US" sz="4800" dirty="0"/>
            </a:br>
            <a:r>
              <a:rPr lang="en-US" sz="4800" dirty="0"/>
              <a:t>		even at a social distance</a:t>
            </a:r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xmlns="" id="{6D0D0758-88A5-4F03-81FE-E02581A1FE29}"/>
              </a:ext>
            </a:extLst>
          </p:cNvPr>
          <p:cNvSpPr/>
          <p:nvPr/>
        </p:nvSpPr>
        <p:spPr>
          <a:xfrm>
            <a:off x="9143999" y="1340522"/>
            <a:ext cx="718991" cy="1526965"/>
          </a:xfrm>
          <a:prstGeom prst="star4">
            <a:avLst>
              <a:gd name="adj" fmla="val 34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85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CEA22-FDBD-4D78-9421-D984BEC7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390" y="710213"/>
            <a:ext cx="8112655" cy="137603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Barbara Brickman’s creativity is an inspiration to us all.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She made this nativity scene for a future St. Paul’s outreach fundraising effort.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 descr="Barbara Brickman's creativity an inspiration for all&#10;">
            <a:extLst>
              <a:ext uri="{FF2B5EF4-FFF2-40B4-BE49-F238E27FC236}">
                <a16:creationId xmlns:a16="http://schemas.microsoft.com/office/drawing/2014/main" xmlns="" id="{61952AF8-E8DB-43E1-A268-F5EE270CC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31" b="24953"/>
          <a:stretch/>
        </p:blipFill>
        <p:spPr>
          <a:xfrm>
            <a:off x="2940043" y="2343704"/>
            <a:ext cx="8112655" cy="3506680"/>
          </a:xfrm>
        </p:spPr>
      </p:pic>
      <p:sp>
        <p:nvSpPr>
          <p:cNvPr id="7" name="Star: 4 Points 6">
            <a:extLst>
              <a:ext uri="{FF2B5EF4-FFF2-40B4-BE49-F238E27FC236}">
                <a16:creationId xmlns:a16="http://schemas.microsoft.com/office/drawing/2014/main" xmlns="" id="{8904D27E-555F-4D60-B543-410F5AC721A1}"/>
              </a:ext>
            </a:extLst>
          </p:cNvPr>
          <p:cNvSpPr/>
          <p:nvPr/>
        </p:nvSpPr>
        <p:spPr>
          <a:xfrm>
            <a:off x="1988597" y="630313"/>
            <a:ext cx="585927" cy="1127465"/>
          </a:xfrm>
          <a:prstGeom prst="star4">
            <a:avLst>
              <a:gd name="adj" fmla="val 3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7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27737A0-D7E0-4415-8E90-FD4F69E76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506CE375-B39D-4C51-A858-F4A3833110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64EA8B46-395C-41F6-BE09-548B108098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BC7EDC6D-8B00-48D9-B8FD-9B5285FB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DE4BD3C3-5C1B-4305-BFA1-9054820BD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4635ED79-E821-4CFD-9F97-D6137E5DC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92FD5F9A-0D1B-4304-AC95-EA6A4E70E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E9BB96F9-6F99-413C-909E-6FCF017C1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1CCAEE3F-DFD6-4F56-91DF-94C71526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A9965128-6557-433B-B75B-BDF307311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6ACA7D22-11B5-4768-B195-51BF6E7C16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A10AD997-8BE7-4F95-8B7C-4E59DA1AC5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DE270B5A-1647-4C9C-BA5F-6BC559F86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7D8AB18-1DD7-4D60-B9FA-190B47BB26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AE3C8994-22F6-4B7D-B50B-80ECD1E2AF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xmlns="" id="{DDCDE2FF-5BFC-4807-AB1E-D6928F8F46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xmlns="" id="{63EF93F1-6EAF-4409-A623-76533740E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ED3B5256-3F5C-4FDE-8A9A-5A124E92B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xmlns="" id="{ED5D4282-BFB9-4BFC-A20D-18E1C4EEA6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xmlns="" id="{3E6394EB-0752-433A-BA70-AF42B45F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DF27BE5F-DA8D-4260-9D0D-69E9CE146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xmlns="" id="{9A6E5CBE-AE54-40B7-9A00-E3975FEAC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xmlns="" id="{6C307890-5461-4D51-ADA6-A3DA6D35B8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xmlns="" id="{3F9B7E4B-6412-4B97-AD48-30B1F61F3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D345D359-869B-4305-B7D7-0B5C4FDEC1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xmlns="" id="{2F688B27-AEB8-45BD-9597-78A97EE0DD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EB21FA6-8B6A-4699-8408-91E699800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xmlns="" id="{664D6319-AE80-458F-A2C6-1F0351266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B2A851-DF7C-4BBD-B42A-B0B77E833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1244686"/>
            <a:ext cx="4137059" cy="14369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3F4165"/>
                </a:solidFill>
              </a:rPr>
              <a:t>		</a:t>
            </a:r>
            <a:r>
              <a:rPr lang="en-US" sz="4400" dirty="0">
                <a:solidFill>
                  <a:srgbClr val="3F4165"/>
                </a:solidFill>
              </a:rPr>
              <a:t>Noah’s </a:t>
            </a:r>
            <a:br>
              <a:rPr lang="en-US" sz="4400" dirty="0">
                <a:solidFill>
                  <a:srgbClr val="3F4165"/>
                </a:solidFill>
              </a:rPr>
            </a:br>
            <a:r>
              <a:rPr lang="en-US" sz="4400" dirty="0">
                <a:solidFill>
                  <a:srgbClr val="3F4165"/>
                </a:solidFill>
              </a:rPr>
              <a:t>        	Ark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72A453-C8F5-4559-90E3-24E58614B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956" y="2450237"/>
            <a:ext cx="4140772" cy="325810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>
                <a:srgbClr val="DF1462"/>
              </a:buClr>
            </a:pPr>
            <a:endParaRPr lang="en-US" sz="1600" b="1" dirty="0">
              <a:solidFill>
                <a:srgbClr val="002060"/>
              </a:solidFill>
              <a:latin typeface="Abadi Extra Light" panose="020B0204020104020204" pitchFamily="34" charset="0"/>
            </a:endParaRPr>
          </a:p>
          <a:p>
            <a:pPr>
              <a:buClr>
                <a:srgbClr val="DF1462"/>
              </a:buClr>
            </a:pPr>
            <a:endParaRPr lang="en-US" sz="1600" b="1" dirty="0">
              <a:solidFill>
                <a:srgbClr val="002060"/>
              </a:solidFill>
              <a:latin typeface="Abadi Extra Light" panose="020B0204020104020204" pitchFamily="34" charset="0"/>
            </a:endParaRPr>
          </a:p>
          <a:p>
            <a:pPr>
              <a:buClr>
                <a:srgbClr val="DF1462"/>
              </a:buClr>
            </a:pPr>
            <a:r>
              <a:rPr lang="en-US" sz="1600" b="1" dirty="0">
                <a:solidFill>
                  <a:srgbClr val="002060"/>
                </a:solidFill>
                <a:latin typeface="Abadi Extra Light" panose="020B0204020104020204" pitchFamily="34" charset="0"/>
              </a:rPr>
              <a:t>        </a:t>
            </a:r>
            <a:r>
              <a:rPr lang="en-US" sz="3200" b="1" dirty="0">
                <a:solidFill>
                  <a:srgbClr val="002060"/>
                </a:solidFill>
                <a:latin typeface="Abadi Extra Light" panose="020B0204020104020204" pitchFamily="34" charset="0"/>
              </a:rPr>
              <a:t>Pre-social distance</a:t>
            </a:r>
          </a:p>
          <a:p>
            <a:pPr>
              <a:buClr>
                <a:srgbClr val="DF1462"/>
              </a:buClr>
            </a:pPr>
            <a:r>
              <a:rPr lang="en-US" sz="3200" b="1" dirty="0">
                <a:solidFill>
                  <a:srgbClr val="002060"/>
                </a:solidFill>
                <a:latin typeface="Abadi Extra Light" panose="020B0204020104020204" pitchFamily="34" charset="0"/>
              </a:rPr>
              <a:t>        	 etiquette</a:t>
            </a:r>
          </a:p>
          <a:p>
            <a:pPr>
              <a:buClr>
                <a:srgbClr val="DF1462"/>
              </a:buClr>
            </a:pPr>
            <a:r>
              <a:rPr lang="en-US" sz="3200" b="1" dirty="0">
                <a:solidFill>
                  <a:srgbClr val="002060"/>
                </a:solidFill>
                <a:latin typeface="Abadi Extra Light" panose="020B0204020104020204" pitchFamily="34" charset="0"/>
              </a:rPr>
              <a:t>        	 of-course</a:t>
            </a:r>
          </a:p>
          <a:p>
            <a:pPr>
              <a:buClr>
                <a:srgbClr val="DF1462"/>
              </a:buClr>
            </a:pPr>
            <a:endParaRPr lang="en-US" sz="1600" b="1" dirty="0">
              <a:solidFill>
                <a:srgbClr val="002060"/>
              </a:solidFill>
              <a:latin typeface="Abadi Extra Light" panose="020B0204020104020204" pitchFamily="34" charset="0"/>
            </a:endParaRPr>
          </a:p>
          <a:p>
            <a:pPr>
              <a:buClr>
                <a:srgbClr val="DF1462"/>
              </a:buClr>
            </a:pPr>
            <a:r>
              <a:rPr lang="en-US" sz="1600" b="1" dirty="0">
                <a:solidFill>
                  <a:srgbClr val="002060"/>
                </a:solidFill>
                <a:latin typeface="Abadi Extra Light" panose="020B0204020104020204" pitchFamily="34" charset="0"/>
              </a:rPr>
              <a:t>         Another design by Barbara Brickman </a:t>
            </a:r>
          </a:p>
          <a:p>
            <a:pPr>
              <a:buClr>
                <a:srgbClr val="DF1462"/>
              </a:buClr>
            </a:pPr>
            <a:endParaRPr lang="en-US" sz="3200" b="1" dirty="0">
              <a:solidFill>
                <a:srgbClr val="002060"/>
              </a:solidFill>
              <a:latin typeface="Abadi Extra Light" panose="020B0204020104020204" pitchFamily="34" charset="0"/>
            </a:endParaRPr>
          </a:p>
          <a:p>
            <a:pPr>
              <a:buFont typeface="Wingdings 3" charset="2"/>
              <a:buChar char="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xmlns="" id="{D4721EBD-B915-49DC-8182-77280372420E}"/>
              </a:ext>
            </a:extLst>
          </p:cNvPr>
          <p:cNvSpPr/>
          <p:nvPr/>
        </p:nvSpPr>
        <p:spPr>
          <a:xfrm>
            <a:off x="5029129" y="1399026"/>
            <a:ext cx="519415" cy="1189608"/>
          </a:xfrm>
          <a:prstGeom prst="star4">
            <a:avLst>
              <a:gd name="adj" fmla="val 3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999B9CC3-C9D7-4074-AD4E-E4D9E4E6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762" y="1012054"/>
            <a:ext cx="5864880" cy="4902413"/>
          </a:xfrm>
        </p:spPr>
      </p:pic>
    </p:spTree>
    <p:extLst>
      <p:ext uri="{BB962C8B-B14F-4D97-AF65-F5344CB8AC3E}">
        <p14:creationId xmlns:p14="http://schemas.microsoft.com/office/powerpoint/2010/main" val="1206701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7B7EFD05-5F12-420E-8AEF-74D5EF9D5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xmlns="" id="{6B6786B7-9BA0-488B-8C6B-1C5BB4E2A5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xmlns="" id="{ACF6C842-D596-43D3-B584-5672E0D3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xmlns="" id="{6DF84F3E-35FA-497B-B6FA-F453E82F3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xmlns="" id="{2846D7FA-E05C-448E-B156-F77C205A1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7" name="Freeform 15">
              <a:extLst>
                <a:ext uri="{FF2B5EF4-FFF2-40B4-BE49-F238E27FC236}">
                  <a16:creationId xmlns:a16="http://schemas.microsoft.com/office/drawing/2014/main" xmlns="" id="{E269AD3A-E6B6-4322-A013-276CBC1B0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xmlns="" id="{CEFB9F00-6239-4BF6-B439-D16231B24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9" name="Freeform 17">
              <a:extLst>
                <a:ext uri="{FF2B5EF4-FFF2-40B4-BE49-F238E27FC236}">
                  <a16:creationId xmlns:a16="http://schemas.microsoft.com/office/drawing/2014/main" xmlns="" id="{74D1DDDB-FC85-40C5-9225-06312C451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0" name="Freeform 18">
              <a:extLst>
                <a:ext uri="{FF2B5EF4-FFF2-40B4-BE49-F238E27FC236}">
                  <a16:creationId xmlns:a16="http://schemas.microsoft.com/office/drawing/2014/main" xmlns="" id="{E9217709-40C1-4F4A-AB69-8A693608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1" name="Freeform 19">
              <a:extLst>
                <a:ext uri="{FF2B5EF4-FFF2-40B4-BE49-F238E27FC236}">
                  <a16:creationId xmlns:a16="http://schemas.microsoft.com/office/drawing/2014/main" xmlns="" id="{ACCD26D6-BC97-43F5-B803-5838985FC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2" name="Freeform 20">
              <a:extLst>
                <a:ext uri="{FF2B5EF4-FFF2-40B4-BE49-F238E27FC236}">
                  <a16:creationId xmlns:a16="http://schemas.microsoft.com/office/drawing/2014/main" xmlns="" id="{8136022F-2988-42E2-90E1-617D189F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3" name="Freeform 21">
              <a:extLst>
                <a:ext uri="{FF2B5EF4-FFF2-40B4-BE49-F238E27FC236}">
                  <a16:creationId xmlns:a16="http://schemas.microsoft.com/office/drawing/2014/main" xmlns="" id="{03859925-85FA-4D69-A0AB-6F827E3B5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4" name="Freeform 22">
              <a:extLst>
                <a:ext uri="{FF2B5EF4-FFF2-40B4-BE49-F238E27FC236}">
                  <a16:creationId xmlns:a16="http://schemas.microsoft.com/office/drawing/2014/main" xmlns="" id="{BAE65FC7-970A-4DCC-9FB4-CF0F7496A9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B64F33C7-E158-4057-87E7-6F42AA6D0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127" name="Freeform 27">
              <a:extLst>
                <a:ext uri="{FF2B5EF4-FFF2-40B4-BE49-F238E27FC236}">
                  <a16:creationId xmlns:a16="http://schemas.microsoft.com/office/drawing/2014/main" xmlns="" id="{26714E66-FCC0-42F6-B127-0F91203BC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8" name="Freeform 28">
              <a:extLst>
                <a:ext uri="{FF2B5EF4-FFF2-40B4-BE49-F238E27FC236}">
                  <a16:creationId xmlns:a16="http://schemas.microsoft.com/office/drawing/2014/main" xmlns="" id="{7E0BD3C9-F0D9-4A53-87DF-71D17D32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xmlns="" id="{DFA9FE4C-FCED-4A9A-9E43-358EB7501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0" name="Freeform 30">
              <a:extLst>
                <a:ext uri="{FF2B5EF4-FFF2-40B4-BE49-F238E27FC236}">
                  <a16:creationId xmlns:a16="http://schemas.microsoft.com/office/drawing/2014/main" xmlns="" id="{E5D5BB28-15EC-4D32-9C05-C2206AF9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xmlns="" id="{06210E9D-4080-4566-B32A-3A8BE356F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xmlns="" id="{894D3505-0982-40B2-8131-1B6BFF273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xmlns="" id="{11598CAB-0965-48D6-999C-91450C50D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xmlns="" id="{29E94126-468A-4060-BCBC-DC3806A4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xmlns="" id="{438F3422-C112-405B-B955-7B1690721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xmlns="" id="{C99C65FC-23C1-4B1D-A385-29B46619D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xmlns="" id="{53D192C3-5E79-4B85-98D0-8F6C681CD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xmlns="" id="{8709C0CF-D42A-4EE0-9C30-B0B72C69A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B8FE8EF1-7AF2-4864-A8DE-7EE3481D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Freeform 6">
            <a:extLst>
              <a:ext uri="{FF2B5EF4-FFF2-40B4-BE49-F238E27FC236}">
                <a16:creationId xmlns:a16="http://schemas.microsoft.com/office/drawing/2014/main" xmlns="" id="{76CB6AE4-A444-41E5-A744-47F048A15E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xmlns="" id="{25F129D9-8F3D-4302-AB5D-DE987A6B12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1F4A57F6-BEF1-4CA6-A0F1-3A01F6AB4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563E5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1AA72F-1727-4F99-8091-9B80BC42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We must not forget our</a:t>
            </a:r>
            <a:br>
              <a:rPr lang="en-US" sz="4000" dirty="0">
                <a:solidFill>
                  <a:srgbClr val="FEFFFF"/>
                </a:solidFill>
              </a:rPr>
            </a:br>
            <a:r>
              <a:rPr lang="en-US" sz="4000" dirty="0">
                <a:solidFill>
                  <a:srgbClr val="FEFFFF"/>
                </a:solidFill>
              </a:rPr>
              <a:t>fur-babies</a:t>
            </a:r>
          </a:p>
        </p:txBody>
      </p:sp>
      <p:sp>
        <p:nvSpPr>
          <p:cNvPr id="148" name="Freeform 5">
            <a:extLst>
              <a:ext uri="{FF2B5EF4-FFF2-40B4-BE49-F238E27FC236}">
                <a16:creationId xmlns:a16="http://schemas.microsoft.com/office/drawing/2014/main" xmlns="" id="{E3336A73-1C9B-4BAA-A893-AD3C79E666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9F45747-74CA-4342-8B0A-0AC0BA1F6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FEFFFF"/>
                </a:solidFill>
              </a:rPr>
              <a:t>Miss Lulu sports her new sweater knitted by our very own Dr. Janet</a:t>
            </a:r>
            <a:endParaRPr lang="en-US" sz="1600">
              <a:solidFill>
                <a:srgbClr val="FEFFFF"/>
              </a:solidFill>
            </a:endParaRPr>
          </a:p>
        </p:txBody>
      </p:sp>
      <p:pic>
        <p:nvPicPr>
          <p:cNvPr id="5" name="Content Placeholder 4" descr="A picture containing dog, indoor, small, brown&#10;&#10;Description automatically generated">
            <a:extLst>
              <a:ext uri="{FF2B5EF4-FFF2-40B4-BE49-F238E27FC236}">
                <a16:creationId xmlns:a16="http://schemas.microsoft.com/office/drawing/2014/main" xmlns="" id="{91939DA8-C0D0-4F68-96EE-AE14C266D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6" r="21368" b="-1"/>
          <a:stretch/>
        </p:blipFill>
        <p:spPr>
          <a:xfrm rot="5400000">
            <a:off x="5943011" y="717848"/>
            <a:ext cx="4930468" cy="5429606"/>
          </a:xfrm>
          <a:prstGeom prst="rect">
            <a:avLst/>
          </a:prstGeom>
        </p:spPr>
      </p:pic>
      <p:sp>
        <p:nvSpPr>
          <p:cNvPr id="6" name="Star: 4 Points 5">
            <a:extLst>
              <a:ext uri="{FF2B5EF4-FFF2-40B4-BE49-F238E27FC236}">
                <a16:creationId xmlns:a16="http://schemas.microsoft.com/office/drawing/2014/main" xmlns="" id="{DDA71194-82F9-4C92-8934-0FB5958B56CE}"/>
              </a:ext>
            </a:extLst>
          </p:cNvPr>
          <p:cNvSpPr/>
          <p:nvPr/>
        </p:nvSpPr>
        <p:spPr>
          <a:xfrm>
            <a:off x="1739028" y="680815"/>
            <a:ext cx="914400" cy="2032519"/>
          </a:xfrm>
          <a:prstGeom prst="star4">
            <a:avLst>
              <a:gd name="adj" fmla="val 3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33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7EFD05-5F12-420E-8AEF-74D5EF9D5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6B6786B7-9BA0-488B-8C6B-1C5BB4E2A5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ACF6C842-D596-43D3-B584-5672E0D3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6DF84F3E-35FA-497B-B6FA-F453E82F3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2846D7FA-E05C-448E-B156-F77C205A1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E269AD3A-E6B6-4322-A013-276CBC1B0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CEFB9F00-6239-4BF6-B439-D16231B24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74D1DDDB-FC85-40C5-9225-06312C451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E9217709-40C1-4F4A-AB69-8A693608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ACCD26D6-BC97-43F5-B803-5838985FC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8136022F-2988-42E2-90E1-617D189F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3859925-85FA-4D69-A0AB-6F827E3B5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BAE65FC7-970A-4DCC-9FB4-CF0F7496A9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64F33C7-E158-4057-87E7-6F42AA6D0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26714E66-FCC0-42F6-B127-0F91203BC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xmlns="" id="{7E0BD3C9-F0D9-4A53-87DF-71D17D32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xmlns="" id="{DFA9FE4C-FCED-4A9A-9E43-358EB7501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E5D5BB28-15EC-4D32-9C05-C2206AF9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xmlns="" id="{06210E9D-4080-4566-B32A-3A8BE356F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xmlns="" id="{894D3505-0982-40B2-8131-1B6BFF273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11598CAB-0965-48D6-999C-91450C50D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xmlns="" id="{29E94126-468A-4060-BCBC-DC3806A4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xmlns="" id="{438F3422-C112-405B-B955-7B1690721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xmlns="" id="{C99C65FC-23C1-4B1D-A385-29B46619D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53D192C3-5E79-4B85-98D0-8F6C681CD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xmlns="" id="{8709C0CF-D42A-4EE0-9C30-B0B72C69A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8FE8EF1-7AF2-4864-A8DE-7EE3481D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xmlns="" id="{5B3CCFC9-E82D-444E-9621-FE5F95E67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667096-008A-4E41-8CDF-DCD7FFF4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02" y="650190"/>
            <a:ext cx="3882620" cy="55755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/>
              <a:t>    Zooming</a:t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			in</a:t>
            </a:r>
            <a:br>
              <a:rPr lang="en-US" sz="4000" b="1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600" dirty="0"/>
              <a:t>. . . same time,</a:t>
            </a:r>
            <a:br>
              <a:rPr lang="en-US" sz="36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          </a:t>
            </a:r>
            <a:r>
              <a:rPr lang="en-US" sz="3600" dirty="0"/>
              <a:t>different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space.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14D3FE-A8D7-4E1D-9C18-187E91628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6984" y="624110"/>
            <a:ext cx="6207627" cy="231995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dirty="0"/>
              <a:t>                          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We are now Zooming meetings  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                        Please join us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            Wednesday mornings at 10 AM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                       All are welcome!</a:t>
            </a:r>
          </a:p>
          <a:p>
            <a:r>
              <a:rPr lang="en-US" sz="2100" b="1" dirty="0">
                <a:solidFill>
                  <a:schemeClr val="accent2">
                    <a:lumMod val="75000"/>
                  </a:schemeClr>
                </a:solidFill>
                <a:latin typeface="Centaur" panose="02030504050205020304" pitchFamily="18" charset="0"/>
              </a:rPr>
              <a:t>                            prayerstitchers@stpaulscary.org</a:t>
            </a:r>
          </a:p>
          <a:p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sp>
        <p:nvSpPr>
          <p:cNvPr id="40" name="Star: 4 Points 39">
            <a:extLst>
              <a:ext uri="{FF2B5EF4-FFF2-40B4-BE49-F238E27FC236}">
                <a16:creationId xmlns:a16="http://schemas.microsoft.com/office/drawing/2014/main" xmlns="" id="{1C9B6608-9DC5-4E15-901C-2949A4FB8F3D}"/>
              </a:ext>
            </a:extLst>
          </p:cNvPr>
          <p:cNvSpPr/>
          <p:nvPr/>
        </p:nvSpPr>
        <p:spPr>
          <a:xfrm>
            <a:off x="5152930" y="714375"/>
            <a:ext cx="529523" cy="1602697"/>
          </a:xfrm>
          <a:prstGeom prst="star4">
            <a:avLst>
              <a:gd name="adj" fmla="val 3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C634A56-2346-49E3-8800-0EE13ACD4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01142" y="3041027"/>
            <a:ext cx="5943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86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F13E15-7B6B-4598-B2BB-977AD586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“See and touch</a:t>
            </a:r>
            <a:br>
              <a:rPr lang="en-US" sz="4000" dirty="0"/>
            </a:br>
            <a:r>
              <a:rPr lang="en-US" sz="4000" dirty="0"/>
              <a:t>		the wounds of the world”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61023C-626C-4794-A3A7-0183C46E1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620" y="2376369"/>
            <a:ext cx="7581418" cy="377762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5"/>
                </a:solidFill>
                <a:latin typeface="Centaur" panose="02030504050205020304" pitchFamily="18" charset="0"/>
              </a:rPr>
              <a:t>In a recent homily, Fr. George recounted a gospel story in which the risen Jesus exhorts us to “see and touch the wounds of the world.”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5"/>
                </a:solidFill>
                <a:latin typeface="Centaur" panose="02030504050205020304" pitchFamily="18" charset="0"/>
              </a:rPr>
              <a:t>Prayer Stitchers, armed with knitting needles and crochet hooks, remain dedicated to that mission.</a:t>
            </a:r>
          </a:p>
          <a:p>
            <a:endParaRPr lang="en-US" dirty="0"/>
          </a:p>
        </p:txBody>
      </p:sp>
      <p:sp>
        <p:nvSpPr>
          <p:cNvPr id="4" name="Star: 4 Points 3">
            <a:extLst>
              <a:ext uri="{FF2B5EF4-FFF2-40B4-BE49-F238E27FC236}">
                <a16:creationId xmlns:a16="http://schemas.microsoft.com/office/drawing/2014/main" xmlns="" id="{F1813904-9638-4FCA-914F-CD4CF204A9A2}"/>
              </a:ext>
            </a:extLst>
          </p:cNvPr>
          <p:cNvSpPr/>
          <p:nvPr/>
        </p:nvSpPr>
        <p:spPr>
          <a:xfrm>
            <a:off x="10240038" y="624110"/>
            <a:ext cx="635108" cy="2154601"/>
          </a:xfrm>
          <a:prstGeom prst="star4">
            <a:avLst>
              <a:gd name="adj" fmla="val 1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96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E9888B-F75D-4804-AC42-7FD18FA9C0EE}"/>
              </a:ext>
            </a:extLst>
          </p:cNvPr>
          <p:cNvSpPr txBox="1"/>
          <p:nvPr/>
        </p:nvSpPr>
        <p:spPr>
          <a:xfrm flipH="1">
            <a:off x="1695634" y="568172"/>
            <a:ext cx="1013829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					Prayer Stitcher Prayer</a:t>
            </a:r>
          </a:p>
          <a:p>
            <a:r>
              <a:rPr lang="en-US" sz="28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 					May our handiwork be blessed</a:t>
            </a:r>
          </a:p>
          <a:p>
            <a:endParaRPr lang="en-US" sz="2800" dirty="0"/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May God touch our hands with love and </a:t>
            </a: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guide our needles and hooks with compassion</a:t>
            </a: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</a:t>
            </a: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May God touch our hearts with peace and</a:t>
            </a: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guide our souls to freedom</a:t>
            </a:r>
          </a:p>
          <a:p>
            <a:endParaRPr lang="en-US" sz="2400" b="1" dirty="0">
              <a:solidFill>
                <a:srgbClr val="7030A0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May God guide our community with joy and</a:t>
            </a: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fill our world with hope</a:t>
            </a:r>
          </a:p>
          <a:p>
            <a:endParaRPr lang="en-US" sz="2400" b="1" dirty="0">
              <a:solidFill>
                <a:srgbClr val="7030A0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May our handiwork be blessed.</a:t>
            </a:r>
          </a:p>
          <a:p>
            <a:r>
              <a:rPr lang="en-US" sz="2400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							Amen</a:t>
            </a:r>
            <a:endParaRPr lang="en-US" sz="2400" dirty="0">
              <a:latin typeface="Bradley Hand ITC" panose="03070402050302030203" pitchFamily="66" charset="0"/>
            </a:endParaRPr>
          </a:p>
          <a:p>
            <a:r>
              <a:rPr lang="en-US" dirty="0"/>
              <a:t>     											</a:t>
            </a:r>
            <a:r>
              <a:rPr lang="en-US" sz="1200" dirty="0"/>
              <a:t>Adapted prayer by Knitting into the Mystery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xmlns="" id="{423384F9-E908-49D6-AE22-6874DE7C23F9}"/>
              </a:ext>
            </a:extLst>
          </p:cNvPr>
          <p:cNvSpPr/>
          <p:nvPr/>
        </p:nvSpPr>
        <p:spPr>
          <a:xfrm>
            <a:off x="8993080" y="4003828"/>
            <a:ext cx="656947" cy="1367161"/>
          </a:xfrm>
          <a:prstGeom prst="star4">
            <a:avLst>
              <a:gd name="adj" fmla="val 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27737A0-D7E0-4415-8E90-FD4F69E76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xmlns="" id="{506CE375-B39D-4C51-A858-F4A3833110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xmlns="" id="{64EA8B46-395C-41F6-BE09-548B108098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BC7EDC6D-8B00-48D9-B8FD-9B5285FB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DE4BD3C3-5C1B-4305-BFA1-9054820BD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xmlns="" id="{4635ED79-E821-4CFD-9F97-D6137E5DC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92FD5F9A-0D1B-4304-AC95-EA6A4E70E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xmlns="" id="{E9BB96F9-6F99-413C-909E-6FCF017C1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xmlns="" id="{1CCAEE3F-DFD6-4F56-91DF-94C71526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xmlns="" id="{A9965128-6557-433B-B75B-BDF307311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xmlns="" id="{6ACA7D22-11B5-4768-B195-51BF6E7C16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xmlns="" id="{A10AD997-8BE7-4F95-8B7C-4E59DA1AC5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xmlns="" id="{DE270B5A-1647-4C9C-BA5F-6BC559F86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7D8AB18-1DD7-4D60-B9FA-190B47BB26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xmlns="" id="{AE3C8994-22F6-4B7D-B50B-80ECD1E2AF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xmlns="" id="{DDCDE2FF-5BFC-4807-AB1E-D6928F8F46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xmlns="" id="{63EF93F1-6EAF-4409-A623-76533740E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xmlns="" id="{ED3B5256-3F5C-4FDE-8A9A-5A124E92B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xmlns="" id="{ED5D4282-BFB9-4BFC-A20D-18E1C4EEA6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xmlns="" id="{3E6394EB-0752-433A-BA70-AF42B45F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xmlns="" id="{DF27BE5F-DA8D-4260-9D0D-69E9CE146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xmlns="" id="{9A6E5CBE-AE54-40B7-9A00-E3975FEAC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xmlns="" id="{6C307890-5461-4D51-ADA6-A3DA6D35B8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xmlns="" id="{3F9B7E4B-6412-4B97-AD48-30B1F61F3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xmlns="" id="{D345D359-869B-4305-B7D7-0B5C4FDEC1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xmlns="" id="{2F688B27-AEB8-45BD-9597-78A97EE0DD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EB21FA6-8B6A-4699-8408-91E699800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xmlns="" id="{664D6319-AE80-458F-A2C6-1F0351266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5F305C72-8769-4E0F-B31D-F4B1C9DC93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2583CFC-05A3-4743-9A2E-7C2095B8D4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89" name="Freeform 11">
              <a:extLst>
                <a:ext uri="{FF2B5EF4-FFF2-40B4-BE49-F238E27FC236}">
                  <a16:creationId xmlns:a16="http://schemas.microsoft.com/office/drawing/2014/main" xmlns="" id="{9A751892-92F2-4CB4-BCAB-6D0AAF8F16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2">
              <a:extLst>
                <a:ext uri="{FF2B5EF4-FFF2-40B4-BE49-F238E27FC236}">
                  <a16:creationId xmlns:a16="http://schemas.microsoft.com/office/drawing/2014/main" xmlns="" id="{5934046E-4D7C-4AA6-8633-29944553F1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xmlns="" id="{421462AB-19D6-42DB-A850-F35B82C7B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xmlns="" id="{208D8C07-9637-45D3-9E40-7C5C400778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15">
              <a:extLst>
                <a:ext uri="{FF2B5EF4-FFF2-40B4-BE49-F238E27FC236}">
                  <a16:creationId xmlns:a16="http://schemas.microsoft.com/office/drawing/2014/main" xmlns="" id="{883C90A1-D75A-4818-9F01-B4BF19D747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xmlns="" id="{8808F87B-C4B8-4084-BD89-E41A1A44E7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xmlns="" id="{E7FC0B23-1372-4455-98CE-E0FC7FF99A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18">
              <a:extLst>
                <a:ext uri="{FF2B5EF4-FFF2-40B4-BE49-F238E27FC236}">
                  <a16:creationId xmlns:a16="http://schemas.microsoft.com/office/drawing/2014/main" xmlns="" id="{D14B79DD-45AC-487C-B361-0312B3C85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19">
              <a:extLst>
                <a:ext uri="{FF2B5EF4-FFF2-40B4-BE49-F238E27FC236}">
                  <a16:creationId xmlns:a16="http://schemas.microsoft.com/office/drawing/2014/main" xmlns="" id="{CDA09C7F-7AF3-4B6C-BC42-92780A682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xmlns="" id="{FF7EBDD4-71BF-4FAF-B00B-444F9AE208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21">
              <a:extLst>
                <a:ext uri="{FF2B5EF4-FFF2-40B4-BE49-F238E27FC236}">
                  <a16:creationId xmlns:a16="http://schemas.microsoft.com/office/drawing/2014/main" xmlns="" id="{AF5E4290-F8B0-440E-A418-613A1552D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xmlns="" id="{FF0BF04A-FCC8-42BF-AD17-10F0ACB44D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506F0A57-55BB-457C-9C8C-3DEE71009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xmlns="" id="{60DB408E-A426-4658-B39D-0BBF09463E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xmlns="" id="{BEFFABCA-CAA4-45E4-A7D4-DB3D2C864D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xmlns="" id="{99494AF8-97E4-4473-AA6E-B4AB127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xmlns="" id="{D05C67DC-0E54-4C69-90BE-8374C7E97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xmlns="" id="{B2B38B94-E895-4324-B699-EEF28E052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xmlns="" id="{41E77CC3-723C-4C87-A1BA-D8E35B8017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3">
              <a:extLst>
                <a:ext uri="{FF2B5EF4-FFF2-40B4-BE49-F238E27FC236}">
                  <a16:creationId xmlns:a16="http://schemas.microsoft.com/office/drawing/2014/main" xmlns="" id="{CC5757E8-4CBE-4EA3-98AF-96361C9183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xmlns="" id="{51E4772B-9FB7-4AC7-B352-C44489167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xmlns="" id="{7F853444-696F-4B42-8C91-1F6EDD53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xmlns="" id="{CD1A3085-30B0-496B-B9D3-55280769A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xmlns="" id="{1B2519D7-F51F-4583-9B50-41B493C148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xmlns="" id="{6E1141E0-4F4D-4B40-BDB5-B2DD0FAEB3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B644B-CD24-4710-B353-167BDD2A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Resilience with Brilliance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5E0C91A-3F1D-43D7-9AB4-5D0A17D5C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xmlns="" id="{3A6C27A1-A438-4EC6-93BF-EC26F29BB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picture containing person, woman, looking, sitting&#10;&#10;Description automatically generated">
            <a:extLst>
              <a:ext uri="{FF2B5EF4-FFF2-40B4-BE49-F238E27FC236}">
                <a16:creationId xmlns:a16="http://schemas.microsoft.com/office/drawing/2014/main" xmlns="" id="{9B66406C-7271-4E5B-9F20-0AC9155983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481"/>
          <a:stretch/>
        </p:blipFill>
        <p:spPr>
          <a:xfrm>
            <a:off x="-35322" y="-9225"/>
            <a:ext cx="4655850" cy="68515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32AB1F-1EF0-4DBD-852F-E6E28BADC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191" y="2133600"/>
            <a:ext cx="5066419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In response to front-line health care worker distress, 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Katie Robinson searched for a pattern for “face mask tabs” to help to relieve the pressure of the elastic on ears.  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Katie made and donated 154 of these “tabs” to Wake-Med.  </a:t>
            </a:r>
          </a:p>
          <a:p>
            <a:pPr>
              <a:buFont typeface="Wingdings 3" charset="2"/>
              <a:buChar char=""/>
            </a:pPr>
            <a:endParaRPr lang="en-US" dirty="0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xmlns="" id="{872EEDBE-53D4-4680-9040-30AC5C76B239}"/>
              </a:ext>
            </a:extLst>
          </p:cNvPr>
          <p:cNvSpPr/>
          <p:nvPr/>
        </p:nvSpPr>
        <p:spPr>
          <a:xfrm>
            <a:off x="10267353" y="624109"/>
            <a:ext cx="595303" cy="1186936"/>
          </a:xfrm>
          <a:prstGeom prst="star4">
            <a:avLst>
              <a:gd name="adj" fmla="val 3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86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4 Points 1">
            <a:extLst>
              <a:ext uri="{FF2B5EF4-FFF2-40B4-BE49-F238E27FC236}">
                <a16:creationId xmlns:a16="http://schemas.microsoft.com/office/drawing/2014/main" xmlns="" id="{1F8E7D09-5F10-40D8-ACF2-BA5F0DD35A85}"/>
              </a:ext>
            </a:extLst>
          </p:cNvPr>
          <p:cNvSpPr/>
          <p:nvPr/>
        </p:nvSpPr>
        <p:spPr>
          <a:xfrm>
            <a:off x="3133817" y="1118587"/>
            <a:ext cx="426129" cy="1260628"/>
          </a:xfrm>
          <a:prstGeom prst="star4">
            <a:avLst>
              <a:gd name="adj" fmla="val 1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C9D572-6FD5-467C-B3A6-16AD1E004B5E}"/>
              </a:ext>
            </a:extLst>
          </p:cNvPr>
          <p:cNvSpPr txBox="1"/>
          <p:nvPr/>
        </p:nvSpPr>
        <p:spPr>
          <a:xfrm>
            <a:off x="4057097" y="1678330"/>
            <a:ext cx="70399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We thank God </a:t>
            </a:r>
          </a:p>
          <a:p>
            <a:r>
              <a:rPr lang="en-US" sz="4000" dirty="0">
                <a:solidFill>
                  <a:schemeClr val="accent5"/>
                </a:solidFill>
              </a:rPr>
              <a:t>for our family,</a:t>
            </a:r>
          </a:p>
          <a:p>
            <a:r>
              <a:rPr lang="en-US" sz="4000" dirty="0">
                <a:solidFill>
                  <a:schemeClr val="accent5"/>
                </a:solidFill>
              </a:rPr>
              <a:t>our St. Paul’s church, </a:t>
            </a:r>
          </a:p>
          <a:p>
            <a:r>
              <a:rPr lang="en-US" sz="4000" dirty="0">
                <a:solidFill>
                  <a:schemeClr val="accent5"/>
                </a:solidFill>
              </a:rPr>
              <a:t>our Prayer Stitcher ministry, and our community. </a:t>
            </a:r>
          </a:p>
        </p:txBody>
      </p:sp>
    </p:spTree>
    <p:extLst>
      <p:ext uri="{BB962C8B-B14F-4D97-AF65-F5344CB8AC3E}">
        <p14:creationId xmlns:p14="http://schemas.microsoft.com/office/powerpoint/2010/main" val="3052846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15145-BC3A-4E58-9196-3D3D99E6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291" y="1573566"/>
            <a:ext cx="8140179" cy="3710867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We thank God </a:t>
            </a:r>
            <a:br>
              <a:rPr lang="en-US" dirty="0"/>
            </a:br>
            <a:r>
              <a:rPr lang="en-US" dirty="0"/>
              <a:t>for the opportunities</a:t>
            </a:r>
            <a:br>
              <a:rPr lang="en-US" dirty="0"/>
            </a:br>
            <a:r>
              <a:rPr lang="en-US" dirty="0"/>
              <a:t>to provide prayerful support.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xmlns="" id="{84F72AA2-A1C5-40D5-9106-89F2971E4D47}"/>
              </a:ext>
            </a:extLst>
          </p:cNvPr>
          <p:cNvSpPr/>
          <p:nvPr/>
        </p:nvSpPr>
        <p:spPr>
          <a:xfrm>
            <a:off x="8665763" y="3622089"/>
            <a:ext cx="801305" cy="1367161"/>
          </a:xfrm>
          <a:prstGeom prst="star4">
            <a:avLst>
              <a:gd name="adj" fmla="val 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1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10A51-2EEC-4FF5-AC6D-171DD7FE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268" y="612559"/>
            <a:ext cx="3861786" cy="118960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sz="3200" i="1" dirty="0">
                <a:solidFill>
                  <a:schemeClr val="accent3"/>
                </a:solidFill>
              </a:rPr>
              <a:t>Prayer Shawl</a:t>
            </a:r>
            <a:br>
              <a:rPr lang="en-US" sz="3200" i="1" dirty="0">
                <a:solidFill>
                  <a:schemeClr val="accent3"/>
                </a:solidFill>
              </a:rPr>
            </a:br>
            <a:r>
              <a:rPr lang="en-US" sz="3200" i="1" dirty="0">
                <a:solidFill>
                  <a:schemeClr val="accent3"/>
                </a:solidFill>
              </a:rPr>
              <a:t>        Blessing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5AF7C1-1846-4544-8CE4-B4F8F1A73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696" y="1997476"/>
            <a:ext cx="3310360" cy="4163627"/>
          </a:xfrm>
        </p:spPr>
        <p:txBody>
          <a:bodyPr>
            <a:normAutofit fontScale="92500"/>
          </a:bodyPr>
          <a:lstStyle/>
          <a:p>
            <a:endParaRPr lang="en-US" sz="2400" dirty="0"/>
          </a:p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May you, who receives this shawl, be cradled in hope, kept in joy, graced with peace and wrapped in love.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8" name="Picture 7" descr="A person sitting on a bed&#10;&#10;Description automatically generated">
            <a:extLst>
              <a:ext uri="{FF2B5EF4-FFF2-40B4-BE49-F238E27FC236}">
                <a16:creationId xmlns:a16="http://schemas.microsoft.com/office/drawing/2014/main" xmlns="" id="{3EC0A5E5-7EA4-460D-B08B-538E4329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61" y="446089"/>
            <a:ext cx="5222992" cy="5414960"/>
          </a:xfrm>
          <a:prstGeom prst="rect">
            <a:avLst/>
          </a:prstGeom>
        </p:spPr>
      </p:pic>
      <p:sp>
        <p:nvSpPr>
          <p:cNvPr id="11" name="Star: 4 Points 10">
            <a:extLst>
              <a:ext uri="{FF2B5EF4-FFF2-40B4-BE49-F238E27FC236}">
                <a16:creationId xmlns:a16="http://schemas.microsoft.com/office/drawing/2014/main" xmlns="" id="{17EEB7A3-796D-4D66-B836-646983488C80}"/>
              </a:ext>
            </a:extLst>
          </p:cNvPr>
          <p:cNvSpPr/>
          <p:nvPr/>
        </p:nvSpPr>
        <p:spPr>
          <a:xfrm>
            <a:off x="4891597" y="5131293"/>
            <a:ext cx="266329" cy="578835"/>
          </a:xfrm>
          <a:prstGeom prst="star4">
            <a:avLst>
              <a:gd name="adj" fmla="val 5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65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7DDD7-7766-4150-AC6A-6B101056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252" y="624110"/>
            <a:ext cx="9418359" cy="1515408"/>
          </a:xfrm>
        </p:spPr>
        <p:txBody>
          <a:bodyPr>
            <a:normAutofit fontScale="90000"/>
          </a:bodyPr>
          <a:lstStyle/>
          <a:p>
            <a:r>
              <a:rPr lang="en-US" dirty="0"/>
              <a:t>Prayer squares and prayer pockets for those facing difficult times, in need of prayer, comfort and encouragement</a:t>
            </a:r>
          </a:p>
        </p:txBody>
      </p:sp>
      <p:pic>
        <p:nvPicPr>
          <p:cNvPr id="5" name="Content Placeholder 7" descr="A picture containing fruit, food, grass&#10;&#10;Description automatically generated">
            <a:extLst>
              <a:ext uri="{FF2B5EF4-FFF2-40B4-BE49-F238E27FC236}">
                <a16:creationId xmlns:a16="http://schemas.microsoft.com/office/drawing/2014/main" xmlns="" id="{81ECADFF-410B-4F26-A6DA-0C412487FE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571" r="1831" b="-2"/>
          <a:stretch/>
        </p:blipFill>
        <p:spPr>
          <a:xfrm>
            <a:off x="1949671" y="2498247"/>
            <a:ext cx="3986073" cy="3735643"/>
          </a:xfrm>
          <a:prstGeom prst="rect">
            <a:avLst/>
          </a:prstGeom>
        </p:spPr>
      </p:pic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4E7669E-246F-4954-B1B9-D5D8A6AEDB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342" b="6056"/>
          <a:stretch/>
        </p:blipFill>
        <p:spPr>
          <a:xfrm>
            <a:off x="7191373" y="2423605"/>
            <a:ext cx="4313238" cy="3813740"/>
          </a:xfrm>
          <a:prstGeom prst="rect">
            <a:avLst/>
          </a:prstGeom>
        </p:spPr>
      </p:pic>
      <p:sp>
        <p:nvSpPr>
          <p:cNvPr id="9" name="Star: 4 Points 8">
            <a:extLst>
              <a:ext uri="{FF2B5EF4-FFF2-40B4-BE49-F238E27FC236}">
                <a16:creationId xmlns:a16="http://schemas.microsoft.com/office/drawing/2014/main" xmlns="" id="{E6ADF838-8182-42C2-A967-C84A201514D6}"/>
              </a:ext>
            </a:extLst>
          </p:cNvPr>
          <p:cNvSpPr/>
          <p:nvPr/>
        </p:nvSpPr>
        <p:spPr>
          <a:xfrm>
            <a:off x="6360853" y="2654424"/>
            <a:ext cx="405410" cy="1171852"/>
          </a:xfrm>
          <a:prstGeom prst="star4">
            <a:avLst>
              <a:gd name="adj" fmla="val 1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2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C0E4C-39B0-4455-A72F-A9B9C547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258" y="5007006"/>
            <a:ext cx="7989902" cy="1313895"/>
          </a:xfrm>
        </p:spPr>
        <p:txBody>
          <a:bodyPr>
            <a:normAutofit/>
          </a:bodyPr>
          <a:lstStyle/>
          <a:p>
            <a:r>
              <a:rPr lang="en-US" i="1" dirty="0"/>
              <a:t>May God’s grace be upon this blanket. When your baby is wrapped in this blanket may they be cradled in hope, peace and love.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FF4FB17C-E218-4F0A-8F56-9FDBBB3799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2521258" y="661193"/>
            <a:ext cx="7989902" cy="38560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E841AC-9153-450D-BF2A-6FB5A35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4517231"/>
            <a:ext cx="7989902" cy="18036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Photo submitted by Naomi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Hammeke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. Special thanks to Monty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Moree’s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family for use of heirloom cradle in display.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xmlns="" id="{8B1BB765-A495-49C8-876D-73B1D086F0F4}"/>
              </a:ext>
            </a:extLst>
          </p:cNvPr>
          <p:cNvSpPr/>
          <p:nvPr/>
        </p:nvSpPr>
        <p:spPr>
          <a:xfrm>
            <a:off x="1154098" y="661193"/>
            <a:ext cx="639192" cy="1220873"/>
          </a:xfrm>
          <a:prstGeom prst="star4">
            <a:avLst>
              <a:gd name="adj" fmla="val 2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4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47">
            <a:extLst>
              <a:ext uri="{FF2B5EF4-FFF2-40B4-BE49-F238E27FC236}">
                <a16:creationId xmlns:a16="http://schemas.microsoft.com/office/drawing/2014/main" xmlns="" id="{40F598D0-0F0E-4968-B1D9-18A8CA154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xmlns="" id="{9ED33622-15D2-4E4B-BD6A-604E6F0C2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xmlns="" id="{8F2B4AA9-8625-42A4-A35C-D08B4B5977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xmlns="" id="{8DC48271-8FB3-41F6-B59C-9B259D3D8D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BB796F2E-8BC6-4BC1-8654-F3CAC4E0F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xmlns="" id="{CE77FC17-3BC6-42D4-9763-2752F87FB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xmlns="" id="{4918A71A-AED7-4F14-9BB0-D0C219571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xmlns="" id="{9B21D4F9-D813-4E4F-A3E3-4F107BBA9D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xmlns="" id="{4DEC9723-DD9D-46D0-A2F5-241C76034D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xmlns="" id="{82979E29-0BC5-4E7B-99A9-47B6E3DDC7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xmlns="" id="{5F769BCF-F673-4CFF-8A95-87A84F25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xmlns="" id="{0AAD3DF5-7E6E-4407-B68B-38D6A7180C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xmlns="" id="{4113E7BF-10C7-4448-8E77-E13F7D157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9" name="Group 61">
            <a:extLst>
              <a:ext uri="{FF2B5EF4-FFF2-40B4-BE49-F238E27FC236}">
                <a16:creationId xmlns:a16="http://schemas.microsoft.com/office/drawing/2014/main" xmlns="" id="{A45A5D64-394A-4ABB-938B-187FE2880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xmlns="" id="{6DA75D72-CB63-467A-B30B-407ECBAFEE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xmlns="" id="{72EF1374-F5FE-4D95-8998-6219AB8D94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xmlns="" id="{F9189B74-0722-49CD-B74C-828181E22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xmlns="" id="{BFD4E0E1-0114-47F7-84AA-DDE8D9AF1D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xmlns="" id="{C16F5C4C-7D4C-49ED-B130-1F398AB839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xmlns="" id="{D308A7F6-F8C6-42AE-971E-CB028A9C3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xmlns="" id="{306C015B-8BC9-4594-9D06-8521B4A64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xmlns="" id="{8A8EBD12-7A6A-45F8-B659-E43EF19B2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xmlns="" id="{819856B3-6DAB-4B2F-9E37-5081209E4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949D6AD6-7E14-477A-BEA1-DE6386908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xmlns="" id="{9C284209-3117-4AAD-B8F6-A9816FB77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xmlns="" id="{29E1D2FF-07FA-46E2-8D64-F666BBFC9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0" name="Rectangle 75">
            <a:extLst>
              <a:ext uri="{FF2B5EF4-FFF2-40B4-BE49-F238E27FC236}">
                <a16:creationId xmlns:a16="http://schemas.microsoft.com/office/drawing/2014/main" xmlns="" id="{D927AF5C-4415-4C75-96FF-D34E2CF73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Freeform 11">
            <a:extLst>
              <a:ext uri="{FF2B5EF4-FFF2-40B4-BE49-F238E27FC236}">
                <a16:creationId xmlns:a16="http://schemas.microsoft.com/office/drawing/2014/main" xmlns="" id="{DCCE0A12-FB20-4549-A76B-194AB069CD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D2F9FE-6689-4B8F-8DD6-3CC2D03F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   </a:t>
            </a:r>
          </a:p>
        </p:txBody>
      </p:sp>
      <p:sp>
        <p:nvSpPr>
          <p:cNvPr id="92" name="Content Placeholder 44">
            <a:extLst>
              <a:ext uri="{FF2B5EF4-FFF2-40B4-BE49-F238E27FC236}">
                <a16:creationId xmlns:a16="http://schemas.microsoft.com/office/drawing/2014/main" xmlns="" id="{3120A515-E864-4674-8FAC-DB2E7414A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3956" y="714375"/>
            <a:ext cx="4140772" cy="51968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	   Some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    comfort 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         In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 challenging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       times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           </a:t>
            </a:r>
          </a:p>
        </p:txBody>
      </p:sp>
      <p:pic>
        <p:nvPicPr>
          <p:cNvPr id="8" name="Content Placeholder 7" descr="A close up of a stuffed toy&#10;&#10;Description automatically generated">
            <a:extLst>
              <a:ext uri="{FF2B5EF4-FFF2-40B4-BE49-F238E27FC236}">
                <a16:creationId xmlns:a16="http://schemas.microsoft.com/office/drawing/2014/main" xmlns="" id="{84499E30-940A-49FC-B306-E3DAE111E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" r="18502" b="-1"/>
          <a:stretch/>
        </p:blipFill>
        <p:spPr>
          <a:xfrm>
            <a:off x="6091916" y="623190"/>
            <a:ext cx="2640877" cy="5288032"/>
          </a:xfrm>
          <a:prstGeom prst="rect">
            <a:avLst/>
          </a:prstGeom>
        </p:spPr>
      </p:pic>
      <p:pic>
        <p:nvPicPr>
          <p:cNvPr id="6" name="Content Placeholder 5" descr="A person holding a baby&#10;&#10;Description automatically generated">
            <a:extLst>
              <a:ext uri="{FF2B5EF4-FFF2-40B4-BE49-F238E27FC236}">
                <a16:creationId xmlns:a16="http://schemas.microsoft.com/office/drawing/2014/main" xmlns="" id="{FB146E9F-EE1B-4B50-B48E-01C163B812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191" r="10396" b="-1"/>
          <a:stretch/>
        </p:blipFill>
        <p:spPr>
          <a:xfrm>
            <a:off x="8896519" y="623190"/>
            <a:ext cx="2647024" cy="5288032"/>
          </a:xfrm>
          <a:prstGeom prst="rect">
            <a:avLst/>
          </a:prstGeom>
        </p:spPr>
      </p:pic>
      <p:sp>
        <p:nvSpPr>
          <p:cNvPr id="9" name="Star: 4 Points 8">
            <a:extLst>
              <a:ext uri="{FF2B5EF4-FFF2-40B4-BE49-F238E27FC236}">
                <a16:creationId xmlns:a16="http://schemas.microsoft.com/office/drawing/2014/main" xmlns="" id="{1686459D-3FE4-43A7-9B05-1E549116327C}"/>
              </a:ext>
            </a:extLst>
          </p:cNvPr>
          <p:cNvSpPr/>
          <p:nvPr/>
        </p:nvSpPr>
        <p:spPr>
          <a:xfrm>
            <a:off x="3351518" y="5078089"/>
            <a:ext cx="373948" cy="914400"/>
          </a:xfrm>
          <a:prstGeom prst="star4">
            <a:avLst>
              <a:gd name="adj" fmla="val 4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55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387</Words>
  <Application>Microsoft Office PowerPoint</Application>
  <PresentationFormat>Custom</PresentationFormat>
  <Paragraphs>82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Wisp</vt:lpstr>
      <vt:lpstr>Resilience with Brilliance</vt:lpstr>
      <vt:lpstr>“See and touch   the wounds of the world”</vt:lpstr>
      <vt:lpstr>Resilience with Brilliance</vt:lpstr>
      <vt:lpstr>PowerPoint Presentation</vt:lpstr>
      <vt:lpstr>  We thank God  for the opportunities to provide prayerful support.  </vt:lpstr>
      <vt:lpstr>    Prayer Shawl         Blessing</vt:lpstr>
      <vt:lpstr>Prayer squares and prayer pockets for those facing difficult times, in need of prayer, comfort and encouragement</vt:lpstr>
      <vt:lpstr>May God’s grace be upon this blanket. When your baby is wrapped in this blanket may they be cradled in hope, peace and love.</vt:lpstr>
      <vt:lpstr>   </vt:lpstr>
      <vt:lpstr>Snuggling up in challenging times . . . </vt:lpstr>
      <vt:lpstr> We thank God  for community organizations  that help families in need</vt:lpstr>
      <vt:lpstr>Beanies for Babies     </vt:lpstr>
      <vt:lpstr>Knitted item donations to local organization, With Love from Jesus, which provides annually 40,000 people with clothing and other items, prayer and hope.</vt:lpstr>
      <vt:lpstr>Annual Homeless Initiative</vt:lpstr>
      <vt:lpstr>   Imagination flourishes,    even at a social distance</vt:lpstr>
      <vt:lpstr>Barbara Brickman’s creativity is an inspiration to us all. She made this nativity scene for a future St. Paul’s outreach fundraising effort. </vt:lpstr>
      <vt:lpstr>  Noah’s           Ark</vt:lpstr>
      <vt:lpstr>We must not forget our fur-babies</vt:lpstr>
      <vt:lpstr>    Zooming     in   . . . same time,             different                space.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 with Brilliance</dc:title>
  <dc:creator>Penny Tennian</dc:creator>
  <cp:lastModifiedBy>Gordon</cp:lastModifiedBy>
  <cp:revision>3</cp:revision>
  <dcterms:created xsi:type="dcterms:W3CDTF">2020-05-02T01:31:28Z</dcterms:created>
  <dcterms:modified xsi:type="dcterms:W3CDTF">2020-05-16T10:43:35Z</dcterms:modified>
</cp:coreProperties>
</file>